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3" r:id="rId2"/>
    <p:sldId id="257" r:id="rId3"/>
    <p:sldId id="258" r:id="rId4"/>
    <p:sldId id="259" r:id="rId5"/>
    <p:sldId id="261" r:id="rId6"/>
    <p:sldId id="260" r:id="rId7"/>
    <p:sldId id="264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9B24C-80E4-4990-997C-FC73EFF918A3}" v="996" dt="2022-11-10T12:47:42.272"/>
    <p1510:client id="{5DB93853-C37D-4187-9D6C-216154A90068}" v="3" dt="2022-11-10T07:20:02.254"/>
    <p1510:client id="{9B86888F-D2E0-49C2-8BF4-764267223AA5}" v="395" dt="2022-11-10T08:51:22.612"/>
    <p1510:client id="{C6623C54-1699-4789-9D4E-E89EB76226D3}" v="1311" dt="2022-11-10T13:13:49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KS21 村田海斗" userId="942c9c6b-52ec-4096-99e5-d86b3da8ed0b" providerId="ADAL" clId="{9B86888F-D2E0-49C2-8BF4-764267223AA5}"/>
    <pc:docChg chg="undo custSel addSld modSld">
      <pc:chgData name="OKS21 村田海斗" userId="942c9c6b-52ec-4096-99e5-d86b3da8ed0b" providerId="ADAL" clId="{9B86888F-D2E0-49C2-8BF4-764267223AA5}" dt="2022-11-10T08:51:22.612" v="395" actId="20577"/>
      <pc:docMkLst>
        <pc:docMk/>
      </pc:docMkLst>
      <pc:sldChg chg="addSp delSp modSp mod">
        <pc:chgData name="OKS21 村田海斗" userId="942c9c6b-52ec-4096-99e5-d86b3da8ed0b" providerId="ADAL" clId="{9B86888F-D2E0-49C2-8BF4-764267223AA5}" dt="2022-11-10T08:51:22.612" v="395" actId="20577"/>
        <pc:sldMkLst>
          <pc:docMk/>
          <pc:sldMk cId="2824359499" sldId="257"/>
        </pc:sldMkLst>
        <pc:spChg chg="add del">
          <ac:chgData name="OKS21 村田海斗" userId="942c9c6b-52ec-4096-99e5-d86b3da8ed0b" providerId="ADAL" clId="{9B86888F-D2E0-49C2-8BF4-764267223AA5}" dt="2022-11-10T08:36:58.257" v="3" actId="11529"/>
          <ac:spMkLst>
            <pc:docMk/>
            <pc:sldMk cId="2824359499" sldId="257"/>
            <ac:spMk id="3" creationId="{3D5E3525-9400-B4A2-D072-7EA300DC887B}"/>
          </ac:spMkLst>
        </pc:spChg>
        <pc:spChg chg="add mod">
          <ac:chgData name="OKS21 村田海斗" userId="942c9c6b-52ec-4096-99e5-d86b3da8ed0b" providerId="ADAL" clId="{9B86888F-D2E0-49C2-8BF4-764267223AA5}" dt="2022-11-10T08:43:46.146" v="223" actId="1076"/>
          <ac:spMkLst>
            <pc:docMk/>
            <pc:sldMk cId="2824359499" sldId="257"/>
            <ac:spMk id="6" creationId="{D4D16ADF-973E-C7D5-F8C2-2E5D5EAE7993}"/>
          </ac:spMkLst>
        </pc:spChg>
        <pc:spChg chg="add mod">
          <ac:chgData name="OKS21 村田海斗" userId="942c9c6b-52ec-4096-99e5-d86b3da8ed0b" providerId="ADAL" clId="{9B86888F-D2E0-49C2-8BF4-764267223AA5}" dt="2022-11-10T08:44:53.830" v="240" actId="688"/>
          <ac:spMkLst>
            <pc:docMk/>
            <pc:sldMk cId="2824359499" sldId="257"/>
            <ac:spMk id="8" creationId="{09EAAB40-8F95-B50C-9973-906EA16BEEF0}"/>
          </ac:spMkLst>
        </pc:spChg>
        <pc:spChg chg="add del">
          <ac:chgData name="OKS21 村田海斗" userId="942c9c6b-52ec-4096-99e5-d86b3da8ed0b" providerId="ADAL" clId="{9B86888F-D2E0-49C2-8BF4-764267223AA5}" dt="2022-11-10T08:45:01.510" v="242" actId="478"/>
          <ac:spMkLst>
            <pc:docMk/>
            <pc:sldMk cId="2824359499" sldId="257"/>
            <ac:spMk id="9" creationId="{5240A5C2-3679-54B5-75D8-7F724EE6D268}"/>
          </ac:spMkLst>
        </pc:spChg>
        <pc:spChg chg="add mod">
          <ac:chgData name="OKS21 村田海斗" userId="942c9c6b-52ec-4096-99e5-d86b3da8ed0b" providerId="ADAL" clId="{9B86888F-D2E0-49C2-8BF4-764267223AA5}" dt="2022-11-10T08:45:31.289" v="248" actId="1076"/>
          <ac:spMkLst>
            <pc:docMk/>
            <pc:sldMk cId="2824359499" sldId="257"/>
            <ac:spMk id="10" creationId="{C55EB588-167E-4164-BB9B-E219CA6C7E58}"/>
          </ac:spMkLst>
        </pc:spChg>
        <pc:spChg chg="add mod">
          <ac:chgData name="OKS21 村田海斗" userId="942c9c6b-52ec-4096-99e5-d86b3da8ed0b" providerId="ADAL" clId="{9B86888F-D2E0-49C2-8BF4-764267223AA5}" dt="2022-11-10T08:47:26.899" v="343" actId="20577"/>
          <ac:spMkLst>
            <pc:docMk/>
            <pc:sldMk cId="2824359499" sldId="257"/>
            <ac:spMk id="11" creationId="{4C3DDCB5-E6CF-684F-CD26-03F335200A1E}"/>
          </ac:spMkLst>
        </pc:spChg>
        <pc:spChg chg="add mod ord">
          <ac:chgData name="OKS21 村田海斗" userId="942c9c6b-52ec-4096-99e5-d86b3da8ed0b" providerId="ADAL" clId="{9B86888F-D2E0-49C2-8BF4-764267223AA5}" dt="2022-11-10T08:49:30.144" v="353" actId="1582"/>
          <ac:spMkLst>
            <pc:docMk/>
            <pc:sldMk cId="2824359499" sldId="257"/>
            <ac:spMk id="12" creationId="{953149DE-C194-6862-CE17-AC11DD4BE6AC}"/>
          </ac:spMkLst>
        </pc:spChg>
        <pc:spChg chg="add mod">
          <ac:chgData name="OKS21 村田海斗" userId="942c9c6b-52ec-4096-99e5-d86b3da8ed0b" providerId="ADAL" clId="{9B86888F-D2E0-49C2-8BF4-764267223AA5}" dt="2022-11-10T08:50:44.321" v="362" actId="14100"/>
          <ac:spMkLst>
            <pc:docMk/>
            <pc:sldMk cId="2824359499" sldId="257"/>
            <ac:spMk id="13" creationId="{C3EA61F9-EA1B-52F5-BC33-C5B802E4127C}"/>
          </ac:spMkLst>
        </pc:spChg>
        <pc:spChg chg="add mod">
          <ac:chgData name="OKS21 村田海斗" userId="942c9c6b-52ec-4096-99e5-d86b3da8ed0b" providerId="ADAL" clId="{9B86888F-D2E0-49C2-8BF4-764267223AA5}" dt="2022-11-10T08:50:49.808" v="363" actId="14100"/>
          <ac:spMkLst>
            <pc:docMk/>
            <pc:sldMk cId="2824359499" sldId="257"/>
            <ac:spMk id="14" creationId="{D5CE6A3E-2DAC-A87E-E778-161B2D383BF5}"/>
          </ac:spMkLst>
        </pc:spChg>
        <pc:spChg chg="add mod">
          <ac:chgData name="OKS21 村田海斗" userId="942c9c6b-52ec-4096-99e5-d86b3da8ed0b" providerId="ADAL" clId="{9B86888F-D2E0-49C2-8BF4-764267223AA5}" dt="2022-11-10T08:51:22.612" v="395" actId="20577"/>
          <ac:spMkLst>
            <pc:docMk/>
            <pc:sldMk cId="2824359499" sldId="257"/>
            <ac:spMk id="15" creationId="{E7CC62E0-F2A9-A136-D971-CD73C01876E5}"/>
          </ac:spMkLst>
        </pc:spChg>
        <pc:picChg chg="mod">
          <ac:chgData name="OKS21 村田海斗" userId="942c9c6b-52ec-4096-99e5-d86b3da8ed0b" providerId="ADAL" clId="{9B86888F-D2E0-49C2-8BF4-764267223AA5}" dt="2022-11-10T08:50:17.100" v="361" actId="1076"/>
          <ac:picMkLst>
            <pc:docMk/>
            <pc:sldMk cId="2824359499" sldId="257"/>
            <ac:picMk id="4" creationId="{67082006-B2D0-8D03-14AF-8CD728CA1FF5}"/>
          </ac:picMkLst>
        </pc:picChg>
        <pc:picChg chg="mod modCrop">
          <ac:chgData name="OKS21 村田海斗" userId="942c9c6b-52ec-4096-99e5-d86b3da8ed0b" providerId="ADAL" clId="{9B86888F-D2E0-49C2-8BF4-764267223AA5}" dt="2022-11-10T08:47:49.660" v="345" actId="1076"/>
          <ac:picMkLst>
            <pc:docMk/>
            <pc:sldMk cId="2824359499" sldId="257"/>
            <ac:picMk id="5" creationId="{396C323E-0C7C-5213-9F7C-59635940B952}"/>
          </ac:picMkLst>
        </pc:picChg>
        <pc:picChg chg="mod">
          <ac:chgData name="OKS21 村田海斗" userId="942c9c6b-52ec-4096-99e5-d86b3da8ed0b" providerId="ADAL" clId="{9B86888F-D2E0-49C2-8BF4-764267223AA5}" dt="2022-11-10T08:49:11.818" v="351" actId="1076"/>
          <ac:picMkLst>
            <pc:docMk/>
            <pc:sldMk cId="2824359499" sldId="257"/>
            <ac:picMk id="7" creationId="{D885DB4E-B3AB-A92B-1C5C-EB4ED53C6651}"/>
          </ac:picMkLst>
        </pc:picChg>
      </pc:sldChg>
      <pc:sldChg chg="addSp delSp modSp mod">
        <pc:chgData name="OKS21 村田海斗" userId="942c9c6b-52ec-4096-99e5-d86b3da8ed0b" providerId="ADAL" clId="{9B86888F-D2E0-49C2-8BF4-764267223AA5}" dt="2022-11-10T08:38:29.099" v="33" actId="255"/>
        <pc:sldMkLst>
          <pc:docMk/>
          <pc:sldMk cId="3742370590" sldId="259"/>
        </pc:sldMkLst>
        <pc:spChg chg="mod">
          <ac:chgData name="OKS21 村田海斗" userId="942c9c6b-52ec-4096-99e5-d86b3da8ed0b" providerId="ADAL" clId="{9B86888F-D2E0-49C2-8BF4-764267223AA5}" dt="2022-11-10T08:38:29.099" v="33" actId="255"/>
          <ac:spMkLst>
            <pc:docMk/>
            <pc:sldMk cId="3742370590" sldId="259"/>
            <ac:spMk id="4" creationId="{4CFD92DA-7BE7-EE19-0391-96A0FF3A7E74}"/>
          </ac:spMkLst>
        </pc:spChg>
        <pc:spChg chg="add del">
          <ac:chgData name="OKS21 村田海斗" userId="942c9c6b-52ec-4096-99e5-d86b3da8ed0b" providerId="ADAL" clId="{9B86888F-D2E0-49C2-8BF4-764267223AA5}" dt="2022-11-10T08:36:58.066" v="2" actId="22"/>
          <ac:spMkLst>
            <pc:docMk/>
            <pc:sldMk cId="3742370590" sldId="259"/>
            <ac:spMk id="7" creationId="{33D57EBE-8F24-8472-4068-4B60223E0D06}"/>
          </ac:spMkLst>
        </pc:spChg>
      </pc:sldChg>
      <pc:sldChg chg="addSp modSp new mod">
        <pc:chgData name="OKS21 村田海斗" userId="942c9c6b-52ec-4096-99e5-d86b3da8ed0b" providerId="ADAL" clId="{9B86888F-D2E0-49C2-8BF4-764267223AA5}" dt="2022-11-10T08:38:02.484" v="32" actId="1076"/>
        <pc:sldMkLst>
          <pc:docMk/>
          <pc:sldMk cId="1231652736" sldId="261"/>
        </pc:sldMkLst>
        <pc:spChg chg="add mod">
          <ac:chgData name="OKS21 村田海斗" userId="942c9c6b-52ec-4096-99e5-d86b3da8ed0b" providerId="ADAL" clId="{9B86888F-D2E0-49C2-8BF4-764267223AA5}" dt="2022-11-10T08:38:02.484" v="32" actId="1076"/>
          <ac:spMkLst>
            <pc:docMk/>
            <pc:sldMk cId="1231652736" sldId="261"/>
            <ac:spMk id="2" creationId="{EBA45D3B-9B93-5280-DBD2-2D4AB0B6C624}"/>
          </ac:spMkLst>
        </pc:spChg>
      </pc:sldChg>
    </pc:docChg>
  </pc:docChgLst>
  <pc:docChgLst>
    <pc:chgData name="OKS21 三村裕孝" userId="S::ok210016@oks.iput.ac.jp::40ad5f51-8a9c-4cbd-8bad-62c1e88b7326" providerId="AD" clId="Web-{5DB93853-C37D-4187-9D6C-216154A90068}"/>
    <pc:docChg chg="addSld">
      <pc:chgData name="OKS21 三村裕孝" userId="S::ok210016@oks.iput.ac.jp::40ad5f51-8a9c-4cbd-8bad-62c1e88b7326" providerId="AD" clId="Web-{5DB93853-C37D-4187-9D6C-216154A90068}" dt="2022-11-10T07:20:02.254" v="2"/>
      <pc:docMkLst>
        <pc:docMk/>
      </pc:docMkLst>
      <pc:sldChg chg="new">
        <pc:chgData name="OKS21 三村裕孝" userId="S::ok210016@oks.iput.ac.jp::40ad5f51-8a9c-4cbd-8bad-62c1e88b7326" providerId="AD" clId="Web-{5DB93853-C37D-4187-9D6C-216154A90068}" dt="2022-11-10T07:19:59.567" v="0"/>
        <pc:sldMkLst>
          <pc:docMk/>
          <pc:sldMk cId="2824359499" sldId="257"/>
        </pc:sldMkLst>
      </pc:sldChg>
      <pc:sldChg chg="add replId">
        <pc:chgData name="OKS21 三村裕孝" userId="S::ok210016@oks.iput.ac.jp::40ad5f51-8a9c-4cbd-8bad-62c1e88b7326" providerId="AD" clId="Web-{5DB93853-C37D-4187-9D6C-216154A90068}" dt="2022-11-10T07:20:01.926" v="1"/>
        <pc:sldMkLst>
          <pc:docMk/>
          <pc:sldMk cId="964998740" sldId="258"/>
        </pc:sldMkLst>
      </pc:sldChg>
      <pc:sldChg chg="add replId">
        <pc:chgData name="OKS21 三村裕孝" userId="S::ok210016@oks.iput.ac.jp::40ad5f51-8a9c-4cbd-8bad-62c1e88b7326" providerId="AD" clId="Web-{5DB93853-C37D-4187-9D6C-216154A90068}" dt="2022-11-10T07:20:02.254" v="2"/>
        <pc:sldMkLst>
          <pc:docMk/>
          <pc:sldMk cId="3742370590" sldId="259"/>
        </pc:sldMkLst>
      </pc:sldChg>
    </pc:docChg>
  </pc:docChgLst>
  <pc:docChgLst>
    <pc:chgData name="OKS21 宮部勇希" userId="ff6da0d9-750a-4adf-bbe8-9a41f918816b" providerId="ADAL" clId="{C6623C54-1699-4789-9D4E-E89EB76226D3}"/>
    <pc:docChg chg="undo custSel addSld delSld modSld sldOrd">
      <pc:chgData name="OKS21 宮部勇希" userId="ff6da0d9-750a-4adf-bbe8-9a41f918816b" providerId="ADAL" clId="{C6623C54-1699-4789-9D4E-E89EB76226D3}" dt="2022-11-10T13:13:53.665" v="1314" actId="1076"/>
      <pc:docMkLst>
        <pc:docMk/>
      </pc:docMkLst>
      <pc:sldChg chg="modSp del mod">
        <pc:chgData name="OKS21 宮部勇希" userId="ff6da0d9-750a-4adf-bbe8-9a41f918816b" providerId="ADAL" clId="{C6623C54-1699-4789-9D4E-E89EB76226D3}" dt="2022-11-10T12:22:06.053" v="779" actId="47"/>
        <pc:sldMkLst>
          <pc:docMk/>
          <pc:sldMk cId="3514803104" sldId="256"/>
        </pc:sldMkLst>
        <pc:spChg chg="mod">
          <ac:chgData name="OKS21 宮部勇希" userId="ff6da0d9-750a-4adf-bbe8-9a41f918816b" providerId="ADAL" clId="{C6623C54-1699-4789-9D4E-E89EB76226D3}" dt="2022-11-10T12:10:41.748" v="682" actId="20577"/>
          <ac:spMkLst>
            <pc:docMk/>
            <pc:sldMk cId="3514803104" sldId="256"/>
            <ac:spMk id="2" creationId="{ABBD4DBD-5122-671B-501A-E6C1FE866E22}"/>
          </ac:spMkLst>
        </pc:spChg>
        <pc:spChg chg="mod">
          <ac:chgData name="OKS21 宮部勇希" userId="ff6da0d9-750a-4adf-bbe8-9a41f918816b" providerId="ADAL" clId="{C6623C54-1699-4789-9D4E-E89EB76226D3}" dt="2022-11-10T12:10:52.557" v="683" actId="14100"/>
          <ac:spMkLst>
            <pc:docMk/>
            <pc:sldMk cId="3514803104" sldId="256"/>
            <ac:spMk id="3" creationId="{5A8B729F-9F98-69C5-F01A-ECC398F24296}"/>
          </ac:spMkLst>
        </pc:spChg>
      </pc:sldChg>
      <pc:sldChg chg="addSp modSp mod">
        <pc:chgData name="OKS21 宮部勇希" userId="ff6da0d9-750a-4adf-bbe8-9a41f918816b" providerId="ADAL" clId="{C6623C54-1699-4789-9D4E-E89EB76226D3}" dt="2022-11-10T12:11:53.799" v="689" actId="20577"/>
        <pc:sldMkLst>
          <pc:docMk/>
          <pc:sldMk cId="2824359499" sldId="257"/>
        </pc:sldMkLst>
        <pc:spChg chg="add mod">
          <ac:chgData name="OKS21 宮部勇希" userId="ff6da0d9-750a-4adf-bbe8-9a41f918816b" providerId="ADAL" clId="{C6623C54-1699-4789-9D4E-E89EB76226D3}" dt="2022-11-10T12:08:35.880" v="660" actId="1076"/>
          <ac:spMkLst>
            <pc:docMk/>
            <pc:sldMk cId="2824359499" sldId="257"/>
            <ac:spMk id="9" creationId="{6ED703B2-B519-3EC9-FE27-D49C49547900}"/>
          </ac:spMkLst>
        </pc:spChg>
        <pc:spChg chg="mod">
          <ac:chgData name="OKS21 宮部勇希" userId="ff6da0d9-750a-4adf-bbe8-9a41f918816b" providerId="ADAL" clId="{C6623C54-1699-4789-9D4E-E89EB76226D3}" dt="2022-11-10T12:11:53.799" v="689" actId="20577"/>
          <ac:spMkLst>
            <pc:docMk/>
            <pc:sldMk cId="2824359499" sldId="257"/>
            <ac:spMk id="11" creationId="{4C3DDCB5-E6CF-684F-CD26-03F335200A1E}"/>
          </ac:spMkLst>
        </pc:spChg>
        <pc:spChg chg="mod">
          <ac:chgData name="OKS21 宮部勇希" userId="ff6da0d9-750a-4adf-bbe8-9a41f918816b" providerId="ADAL" clId="{C6623C54-1699-4789-9D4E-E89EB76226D3}" dt="2022-11-10T08:50:35.212" v="551" actId="1076"/>
          <ac:spMkLst>
            <pc:docMk/>
            <pc:sldMk cId="2824359499" sldId="257"/>
            <ac:spMk id="13" creationId="{C3EA61F9-EA1B-52F5-BC33-C5B802E4127C}"/>
          </ac:spMkLst>
        </pc:spChg>
        <pc:spChg chg="mod">
          <ac:chgData name="OKS21 宮部勇希" userId="ff6da0d9-750a-4adf-bbe8-9a41f918816b" providerId="ADAL" clId="{C6623C54-1699-4789-9D4E-E89EB76226D3}" dt="2022-11-10T12:07:46.145" v="598" actId="1076"/>
          <ac:spMkLst>
            <pc:docMk/>
            <pc:sldMk cId="2824359499" sldId="257"/>
            <ac:spMk id="15" creationId="{E7CC62E0-F2A9-A136-D971-CD73C01876E5}"/>
          </ac:spMkLst>
        </pc:spChg>
        <pc:picChg chg="add mod">
          <ac:chgData name="OKS21 宮部勇希" userId="ff6da0d9-750a-4adf-bbe8-9a41f918816b" providerId="ADAL" clId="{C6623C54-1699-4789-9D4E-E89EB76226D3}" dt="2022-11-10T08:33:54.786" v="549" actId="1076"/>
          <ac:picMkLst>
            <pc:docMk/>
            <pc:sldMk cId="2824359499" sldId="257"/>
            <ac:picMk id="7" creationId="{D885DB4E-B3AB-A92B-1C5C-EB4ED53C6651}"/>
          </ac:picMkLst>
        </pc:picChg>
      </pc:sldChg>
      <pc:sldChg chg="addSp delSp modSp mod">
        <pc:chgData name="OKS21 宮部勇希" userId="ff6da0d9-750a-4adf-bbe8-9a41f918816b" providerId="ADAL" clId="{C6623C54-1699-4789-9D4E-E89EB76226D3}" dt="2022-11-10T12:10:13.177" v="680" actId="20577"/>
        <pc:sldMkLst>
          <pc:docMk/>
          <pc:sldMk cId="3742370590" sldId="259"/>
        </pc:sldMkLst>
        <pc:spChg chg="add mod">
          <ac:chgData name="OKS21 宮部勇希" userId="ff6da0d9-750a-4adf-bbe8-9a41f918816b" providerId="ADAL" clId="{C6623C54-1699-4789-9D4E-E89EB76226D3}" dt="2022-11-10T08:32:43.586" v="544" actId="1076"/>
          <ac:spMkLst>
            <pc:docMk/>
            <pc:sldMk cId="3742370590" sldId="259"/>
            <ac:spMk id="2" creationId="{34ABEB29-8FA1-988F-3E45-7CF17033F3D1}"/>
          </ac:spMkLst>
        </pc:spChg>
        <pc:spChg chg="add del mod">
          <ac:chgData name="OKS21 宮部勇希" userId="ff6da0d9-750a-4adf-bbe8-9a41f918816b" providerId="ADAL" clId="{C6623C54-1699-4789-9D4E-E89EB76226D3}" dt="2022-11-10T08:14:11.231" v="134"/>
          <ac:spMkLst>
            <pc:docMk/>
            <pc:sldMk cId="3742370590" sldId="259"/>
            <ac:spMk id="3" creationId="{82E35AE4-06E2-7928-1163-7728BE10A3AE}"/>
          </ac:spMkLst>
        </pc:spChg>
        <pc:spChg chg="add mod">
          <ac:chgData name="OKS21 宮部勇希" userId="ff6da0d9-750a-4adf-bbe8-9a41f918816b" providerId="ADAL" clId="{C6623C54-1699-4789-9D4E-E89EB76226D3}" dt="2022-11-10T12:10:13.177" v="680" actId="20577"/>
          <ac:spMkLst>
            <pc:docMk/>
            <pc:sldMk cId="3742370590" sldId="259"/>
            <ac:spMk id="4" creationId="{4CFD92DA-7BE7-EE19-0391-96A0FF3A7E74}"/>
          </ac:spMkLst>
        </pc:spChg>
        <pc:picChg chg="add mod">
          <ac:chgData name="OKS21 宮部勇希" userId="ff6da0d9-750a-4adf-bbe8-9a41f918816b" providerId="ADAL" clId="{C6623C54-1699-4789-9D4E-E89EB76226D3}" dt="2022-11-10T08:31:32.695" v="540" actId="1076"/>
          <ac:picMkLst>
            <pc:docMk/>
            <pc:sldMk cId="3742370590" sldId="259"/>
            <ac:picMk id="6" creationId="{F4C8F272-F3BC-F2BD-E21C-EAB9D4B1D204}"/>
          </ac:picMkLst>
        </pc:picChg>
      </pc:sldChg>
      <pc:sldChg chg="modTransition">
        <pc:chgData name="OKS21 宮部勇希" userId="ff6da0d9-750a-4adf-bbe8-9a41f918816b" providerId="ADAL" clId="{C6623C54-1699-4789-9D4E-E89EB76226D3}" dt="2022-11-10T13:10:44.212" v="1284"/>
        <pc:sldMkLst>
          <pc:docMk/>
          <pc:sldMk cId="2958009072" sldId="260"/>
        </pc:sldMkLst>
      </pc:sldChg>
      <pc:sldChg chg="addSp delSp new del mod ord">
        <pc:chgData name="OKS21 宮部勇希" userId="ff6da0d9-750a-4adf-bbe8-9a41f918816b" providerId="ADAL" clId="{C6623C54-1699-4789-9D4E-E89EB76226D3}" dt="2022-11-10T12:19:54.067" v="697" actId="47"/>
        <pc:sldMkLst>
          <pc:docMk/>
          <pc:sldMk cId="2631279116" sldId="262"/>
        </pc:sldMkLst>
        <pc:picChg chg="add del">
          <ac:chgData name="OKS21 宮部勇希" userId="ff6da0d9-750a-4adf-bbe8-9a41f918816b" providerId="ADAL" clId="{C6623C54-1699-4789-9D4E-E89EB76226D3}" dt="2022-11-10T12:19:22.658" v="694" actId="478"/>
          <ac:picMkLst>
            <pc:docMk/>
            <pc:sldMk cId="2631279116" sldId="262"/>
            <ac:picMk id="4" creationId="{5420B27F-4C21-246E-01CB-8D25658B925D}"/>
          </ac:picMkLst>
        </pc:picChg>
        <pc:picChg chg="del">
          <ac:chgData name="OKS21 宮部勇希" userId="ff6da0d9-750a-4adf-bbe8-9a41f918816b" providerId="ADAL" clId="{C6623C54-1699-4789-9D4E-E89EB76226D3}" dt="2022-11-10T12:19:29.708" v="695" actId="21"/>
          <ac:picMkLst>
            <pc:docMk/>
            <pc:sldMk cId="2631279116" sldId="262"/>
            <ac:picMk id="5" creationId="{C2CC91EA-7793-CA67-DDC9-893FF2FDE2D6}"/>
          </ac:picMkLst>
        </pc:picChg>
      </pc:sldChg>
      <pc:sldChg chg="modSp add mod setBg modAnim">
        <pc:chgData name="OKS21 宮部勇希" userId="ff6da0d9-750a-4adf-bbe8-9a41f918816b" providerId="ADAL" clId="{C6623C54-1699-4789-9D4E-E89EB76226D3}" dt="2022-11-10T13:09:05.675" v="1282" actId="207"/>
        <pc:sldMkLst>
          <pc:docMk/>
          <pc:sldMk cId="293911319" sldId="263"/>
        </pc:sldMkLst>
        <pc:spChg chg="mod">
          <ac:chgData name="OKS21 宮部勇希" userId="ff6da0d9-750a-4adf-bbe8-9a41f918816b" providerId="ADAL" clId="{C6623C54-1699-4789-9D4E-E89EB76226D3}" dt="2022-11-10T13:09:01.273" v="1281" actId="207"/>
          <ac:spMkLst>
            <pc:docMk/>
            <pc:sldMk cId="293911319" sldId="263"/>
            <ac:spMk id="3" creationId="{A0CD3D8C-6D59-B9F8-9A70-07FFB12C4790}"/>
          </ac:spMkLst>
        </pc:spChg>
        <pc:spChg chg="mod">
          <ac:chgData name="OKS21 宮部勇希" userId="ff6da0d9-750a-4adf-bbe8-9a41f918816b" providerId="ADAL" clId="{C6623C54-1699-4789-9D4E-E89EB76226D3}" dt="2022-11-10T13:09:05.675" v="1282" actId="207"/>
          <ac:spMkLst>
            <pc:docMk/>
            <pc:sldMk cId="293911319" sldId="263"/>
            <ac:spMk id="5" creationId="{19E8BA64-CDB1-49D0-04D4-0CCE51DD06E5}"/>
          </ac:spMkLst>
        </pc:spChg>
        <pc:spChg chg="mod">
          <ac:chgData name="OKS21 宮部勇希" userId="ff6da0d9-750a-4adf-bbe8-9a41f918816b" providerId="ADAL" clId="{C6623C54-1699-4789-9D4E-E89EB76226D3}" dt="2022-11-10T12:22:38.102" v="809" actId="113"/>
          <ac:spMkLst>
            <pc:docMk/>
            <pc:sldMk cId="293911319" sldId="263"/>
            <ac:spMk id="6" creationId="{6828F89C-E809-FEEE-D5EF-6EAB461DC299}"/>
          </ac:spMkLst>
        </pc:spChg>
        <pc:spChg chg="mod">
          <ac:chgData name="OKS21 宮部勇希" userId="ff6da0d9-750a-4adf-bbe8-9a41f918816b" providerId="ADAL" clId="{C6623C54-1699-4789-9D4E-E89EB76226D3}" dt="2022-11-10T12:22:34.303" v="808" actId="113"/>
          <ac:spMkLst>
            <pc:docMk/>
            <pc:sldMk cId="293911319" sldId="263"/>
            <ac:spMk id="7" creationId="{CF7B7E2B-C42C-EC94-1C6D-9C2E34AE78C3}"/>
          </ac:spMkLst>
        </pc:spChg>
      </pc:sldChg>
      <pc:sldChg chg="addSp delSp modSp new mod modTransition modAnim">
        <pc:chgData name="OKS21 宮部勇希" userId="ff6da0d9-750a-4adf-bbe8-9a41f918816b" providerId="ADAL" clId="{C6623C54-1699-4789-9D4E-E89EB76226D3}" dt="2022-11-10T13:13:53.665" v="1314" actId="1076"/>
        <pc:sldMkLst>
          <pc:docMk/>
          <pc:sldMk cId="3814130062" sldId="264"/>
        </pc:sldMkLst>
        <pc:spChg chg="add del mod">
          <ac:chgData name="OKS21 宮部勇希" userId="ff6da0d9-750a-4adf-bbe8-9a41f918816b" providerId="ADAL" clId="{C6623C54-1699-4789-9D4E-E89EB76226D3}" dt="2022-11-10T12:40:04.647" v="819"/>
          <ac:spMkLst>
            <pc:docMk/>
            <pc:sldMk cId="3814130062" sldId="264"/>
            <ac:spMk id="2" creationId="{1BAEBC0F-3C8A-4B6D-B042-95E71FBC116F}"/>
          </ac:spMkLst>
        </pc:spChg>
        <pc:spChg chg="add mod topLvl">
          <ac:chgData name="OKS21 宮部勇希" userId="ff6da0d9-750a-4adf-bbe8-9a41f918816b" providerId="ADAL" clId="{C6623C54-1699-4789-9D4E-E89EB76226D3}" dt="2022-11-10T13:13:38.435" v="1312" actId="1076"/>
          <ac:spMkLst>
            <pc:docMk/>
            <pc:sldMk cId="3814130062" sldId="264"/>
            <ac:spMk id="3" creationId="{7A1555F0-DA0C-BE5B-D017-154ACFF369D1}"/>
          </ac:spMkLst>
        </pc:spChg>
        <pc:spChg chg="add del mod">
          <ac:chgData name="OKS21 宮部勇希" userId="ff6da0d9-750a-4adf-bbe8-9a41f918816b" providerId="ADAL" clId="{C6623C54-1699-4789-9D4E-E89EB76226D3}" dt="2022-11-10T12:41:16.227" v="882" actId="478"/>
          <ac:spMkLst>
            <pc:docMk/>
            <pc:sldMk cId="3814130062" sldId="264"/>
            <ac:spMk id="4" creationId="{631E4853-5DD5-7339-D6F3-E381761837BA}"/>
          </ac:spMkLst>
        </pc:spChg>
        <pc:spChg chg="add mod topLvl">
          <ac:chgData name="OKS21 宮部勇希" userId="ff6da0d9-750a-4adf-bbe8-9a41f918816b" providerId="ADAL" clId="{C6623C54-1699-4789-9D4E-E89EB76226D3}" dt="2022-11-10T13:13:53.665" v="1314" actId="1076"/>
          <ac:spMkLst>
            <pc:docMk/>
            <pc:sldMk cId="3814130062" sldId="264"/>
            <ac:spMk id="5" creationId="{740F97D9-CBCF-0A76-7773-2E3D7DA9C892}"/>
          </ac:spMkLst>
        </pc:spChg>
        <pc:spChg chg="add del mod ord">
          <ac:chgData name="OKS21 宮部勇希" userId="ff6da0d9-750a-4adf-bbe8-9a41f918816b" providerId="ADAL" clId="{C6623C54-1699-4789-9D4E-E89EB76226D3}" dt="2022-11-10T12:50:36.476" v="1203" actId="21"/>
          <ac:spMkLst>
            <pc:docMk/>
            <pc:sldMk cId="3814130062" sldId="264"/>
            <ac:spMk id="6" creationId="{7F67D807-C8B6-CDB2-CC6B-FF8F9F3C9525}"/>
          </ac:spMkLst>
        </pc:spChg>
        <pc:spChg chg="add mod topLvl">
          <ac:chgData name="OKS21 宮部勇希" userId="ff6da0d9-750a-4adf-bbe8-9a41f918816b" providerId="ADAL" clId="{C6623C54-1699-4789-9D4E-E89EB76226D3}" dt="2022-11-10T13:00:45.505" v="1280" actId="1076"/>
          <ac:spMkLst>
            <pc:docMk/>
            <pc:sldMk cId="3814130062" sldId="264"/>
            <ac:spMk id="7" creationId="{C2E21FA9-4A8E-9CAA-C90B-FBE9BD67B37B}"/>
          </ac:spMkLst>
        </pc:spChg>
        <pc:spChg chg="add mod ord">
          <ac:chgData name="OKS21 宮部勇希" userId="ff6da0d9-750a-4adf-bbe8-9a41f918816b" providerId="ADAL" clId="{C6623C54-1699-4789-9D4E-E89EB76226D3}" dt="2022-11-10T12:59:10.729" v="1252" actId="167"/>
          <ac:spMkLst>
            <pc:docMk/>
            <pc:sldMk cId="3814130062" sldId="264"/>
            <ac:spMk id="9" creationId="{92D479CB-DA71-EF6C-E80A-525E279E5183}"/>
          </ac:spMkLst>
        </pc:spChg>
        <pc:grpChg chg="add del mod">
          <ac:chgData name="OKS21 宮部勇希" userId="ff6da0d9-750a-4adf-bbe8-9a41f918816b" providerId="ADAL" clId="{C6623C54-1699-4789-9D4E-E89EB76226D3}" dt="2022-11-10T12:55:27.928" v="1220" actId="165"/>
          <ac:grpSpMkLst>
            <pc:docMk/>
            <pc:sldMk cId="3814130062" sldId="264"/>
            <ac:grpSpMk id="8" creationId="{61775FA1-B127-B78E-36BD-090C8F4300ED}"/>
          </ac:grpSpMkLst>
        </pc:grpChg>
      </pc:sldChg>
    </pc:docChg>
  </pc:docChgLst>
  <pc:docChgLst>
    <pc:chgData name="OKS21 三村裕孝" userId="40ad5f51-8a9c-4cbd-8bad-62c1e88b7326" providerId="ADAL" clId="{1DC9B24C-80E4-4990-997C-FC73EFF918A3}"/>
    <pc:docChg chg="undo custSel addSld delSld modSld">
      <pc:chgData name="OKS21 三村裕孝" userId="40ad5f51-8a9c-4cbd-8bad-62c1e88b7326" providerId="ADAL" clId="{1DC9B24C-80E4-4990-997C-FC73EFF918A3}" dt="2022-11-10T12:47:42.272" v="1682" actId="20577"/>
      <pc:docMkLst>
        <pc:docMk/>
      </pc:docMkLst>
      <pc:sldChg chg="addSp delSp modSp mod setBg">
        <pc:chgData name="OKS21 三村裕孝" userId="40ad5f51-8a9c-4cbd-8bad-62c1e88b7326" providerId="ADAL" clId="{1DC9B24C-80E4-4990-997C-FC73EFF918A3}" dt="2022-11-10T11:41:35.831" v="1485" actId="26606"/>
        <pc:sldMkLst>
          <pc:docMk/>
          <pc:sldMk cId="3514803104" sldId="256"/>
        </pc:sldMkLst>
        <pc:spChg chg="mod">
          <ac:chgData name="OKS21 三村裕孝" userId="40ad5f51-8a9c-4cbd-8bad-62c1e88b7326" providerId="ADAL" clId="{1DC9B24C-80E4-4990-997C-FC73EFF918A3}" dt="2022-11-10T11:41:35.831" v="1485" actId="26606"/>
          <ac:spMkLst>
            <pc:docMk/>
            <pc:sldMk cId="3514803104" sldId="256"/>
            <ac:spMk id="2" creationId="{ABBD4DBD-5122-671B-501A-E6C1FE866E22}"/>
          </ac:spMkLst>
        </pc:spChg>
        <pc:spChg chg="mod">
          <ac:chgData name="OKS21 三村裕孝" userId="40ad5f51-8a9c-4cbd-8bad-62c1e88b7326" providerId="ADAL" clId="{1DC9B24C-80E4-4990-997C-FC73EFF918A3}" dt="2022-11-10T11:41:35.831" v="1485" actId="26606"/>
          <ac:spMkLst>
            <pc:docMk/>
            <pc:sldMk cId="3514803104" sldId="256"/>
            <ac:spMk id="3" creationId="{5A8B729F-9F98-69C5-F01A-ECC398F24296}"/>
          </ac:spMkLst>
        </pc:spChg>
        <pc:spChg chg="add del">
          <ac:chgData name="OKS21 三村裕孝" userId="40ad5f51-8a9c-4cbd-8bad-62c1e88b7326" providerId="ADAL" clId="{1DC9B24C-80E4-4990-997C-FC73EFF918A3}" dt="2022-11-10T11:41:35.831" v="1485" actId="26606"/>
          <ac:spMkLst>
            <pc:docMk/>
            <pc:sldMk cId="3514803104" sldId="256"/>
            <ac:spMk id="8" creationId="{934F1179-B481-4F9E-BCA3-AFB972070F83}"/>
          </ac:spMkLst>
        </pc:spChg>
        <pc:spChg chg="add del">
          <ac:chgData name="OKS21 三村裕孝" userId="40ad5f51-8a9c-4cbd-8bad-62c1e88b7326" providerId="ADAL" clId="{1DC9B24C-80E4-4990-997C-FC73EFF918A3}" dt="2022-11-10T11:41:35.831" v="1485" actId="26606"/>
          <ac:spMkLst>
            <pc:docMk/>
            <pc:sldMk cId="3514803104" sldId="256"/>
            <ac:spMk id="10" creationId="{827DC2C4-B485-428A-BF4A-472D2967F47F}"/>
          </ac:spMkLst>
        </pc:spChg>
        <pc:spChg chg="add del">
          <ac:chgData name="OKS21 三村裕孝" userId="40ad5f51-8a9c-4cbd-8bad-62c1e88b7326" providerId="ADAL" clId="{1DC9B24C-80E4-4990-997C-FC73EFF918A3}" dt="2022-11-10T11:41:35.831" v="1485" actId="26606"/>
          <ac:spMkLst>
            <pc:docMk/>
            <pc:sldMk cId="3514803104" sldId="256"/>
            <ac:spMk id="12" creationId="{EE04B5EB-F158-4507-90DD-BD23620C7CC9}"/>
          </ac:spMkLst>
        </pc:spChg>
      </pc:sldChg>
      <pc:sldChg chg="addSp modSp mod">
        <pc:chgData name="OKS21 三村裕孝" userId="40ad5f51-8a9c-4cbd-8bad-62c1e88b7326" providerId="ADAL" clId="{1DC9B24C-80E4-4990-997C-FC73EFF918A3}" dt="2022-11-10T08:33:42.126" v="706" actId="1076"/>
        <pc:sldMkLst>
          <pc:docMk/>
          <pc:sldMk cId="2824359499" sldId="257"/>
        </pc:sldMkLst>
        <pc:spChg chg="add mod">
          <ac:chgData name="OKS21 三村裕孝" userId="40ad5f51-8a9c-4cbd-8bad-62c1e88b7326" providerId="ADAL" clId="{1DC9B24C-80E4-4990-997C-FC73EFF918A3}" dt="2022-11-10T07:23:03.550" v="12" actId="20577"/>
          <ac:spMkLst>
            <pc:docMk/>
            <pc:sldMk cId="2824359499" sldId="257"/>
            <ac:spMk id="2" creationId="{C40BDC6A-92B6-402B-06EB-B1DA34B08A29}"/>
          </ac:spMkLst>
        </pc:spChg>
        <pc:picChg chg="add mod">
          <ac:chgData name="OKS21 三村裕孝" userId="40ad5f51-8a9c-4cbd-8bad-62c1e88b7326" providerId="ADAL" clId="{1DC9B24C-80E4-4990-997C-FC73EFF918A3}" dt="2022-11-10T08:33:33.469" v="702" actId="1076"/>
          <ac:picMkLst>
            <pc:docMk/>
            <pc:sldMk cId="2824359499" sldId="257"/>
            <ac:picMk id="4" creationId="{67082006-B2D0-8D03-14AF-8CD728CA1FF5}"/>
          </ac:picMkLst>
        </pc:picChg>
        <pc:picChg chg="add mod">
          <ac:chgData name="OKS21 三村裕孝" userId="40ad5f51-8a9c-4cbd-8bad-62c1e88b7326" providerId="ADAL" clId="{1DC9B24C-80E4-4990-997C-FC73EFF918A3}" dt="2022-11-10T08:33:42.126" v="706" actId="1076"/>
          <ac:picMkLst>
            <pc:docMk/>
            <pc:sldMk cId="2824359499" sldId="257"/>
            <ac:picMk id="5" creationId="{396C323E-0C7C-5213-9F7C-59635940B952}"/>
          </ac:picMkLst>
        </pc:picChg>
      </pc:sldChg>
      <pc:sldChg chg="addSp delSp modSp mod">
        <pc:chgData name="OKS21 三村裕孝" userId="40ad5f51-8a9c-4cbd-8bad-62c1e88b7326" providerId="ADAL" clId="{1DC9B24C-80E4-4990-997C-FC73EFF918A3}" dt="2022-11-10T12:20:36.666" v="1615" actId="14100"/>
        <pc:sldMkLst>
          <pc:docMk/>
          <pc:sldMk cId="964998740" sldId="258"/>
        </pc:sldMkLst>
        <pc:spChg chg="add mod">
          <ac:chgData name="OKS21 三村裕孝" userId="40ad5f51-8a9c-4cbd-8bad-62c1e88b7326" providerId="ADAL" clId="{1DC9B24C-80E4-4990-997C-FC73EFF918A3}" dt="2022-11-10T08:45:13.316" v="782" actId="1076"/>
          <ac:spMkLst>
            <pc:docMk/>
            <pc:sldMk cId="964998740" sldId="258"/>
            <ac:spMk id="2" creationId="{7A310116-21E4-DD71-08D9-1DB388C43E5C}"/>
          </ac:spMkLst>
        </pc:spChg>
        <pc:spChg chg="add mod">
          <ac:chgData name="OKS21 三村裕孝" userId="40ad5f51-8a9c-4cbd-8bad-62c1e88b7326" providerId="ADAL" clId="{1DC9B24C-80E4-4990-997C-FC73EFF918A3}" dt="2022-11-10T08:41:07.966" v="762" actId="1076"/>
          <ac:spMkLst>
            <pc:docMk/>
            <pc:sldMk cId="964998740" sldId="258"/>
            <ac:spMk id="9" creationId="{9CC34317-1799-6B7F-BF9B-2C3348910ACB}"/>
          </ac:spMkLst>
        </pc:spChg>
        <pc:spChg chg="add mod">
          <ac:chgData name="OKS21 三村裕孝" userId="40ad5f51-8a9c-4cbd-8bad-62c1e88b7326" providerId="ADAL" clId="{1DC9B24C-80E4-4990-997C-FC73EFF918A3}" dt="2022-11-10T11:09:32.260" v="1375" actId="1076"/>
          <ac:spMkLst>
            <pc:docMk/>
            <pc:sldMk cId="964998740" sldId="258"/>
            <ac:spMk id="10" creationId="{39AA873D-11B1-FABF-DE5E-B1A87B091665}"/>
          </ac:spMkLst>
        </pc:spChg>
        <pc:spChg chg="add mod">
          <ac:chgData name="OKS21 三村裕孝" userId="40ad5f51-8a9c-4cbd-8bad-62c1e88b7326" providerId="ADAL" clId="{1DC9B24C-80E4-4990-997C-FC73EFF918A3}" dt="2022-11-10T10:52:14.486" v="819" actId="1076"/>
          <ac:spMkLst>
            <pc:docMk/>
            <pc:sldMk cId="964998740" sldId="258"/>
            <ac:spMk id="11" creationId="{7BEA9E65-CF70-4650-C99B-A31F3985E2F3}"/>
          </ac:spMkLst>
        </pc:spChg>
        <pc:spChg chg="add mod">
          <ac:chgData name="OKS21 三村裕孝" userId="40ad5f51-8a9c-4cbd-8bad-62c1e88b7326" providerId="ADAL" clId="{1DC9B24C-80E4-4990-997C-FC73EFF918A3}" dt="2022-11-10T11:05:54.735" v="1351" actId="20577"/>
          <ac:spMkLst>
            <pc:docMk/>
            <pc:sldMk cId="964998740" sldId="258"/>
            <ac:spMk id="12" creationId="{4749A631-836A-77B6-3E4F-92E54950B52F}"/>
          </ac:spMkLst>
        </pc:spChg>
        <pc:spChg chg="add del mod">
          <ac:chgData name="OKS21 三村裕孝" userId="40ad5f51-8a9c-4cbd-8bad-62c1e88b7326" providerId="ADAL" clId="{1DC9B24C-80E4-4990-997C-FC73EFF918A3}" dt="2022-11-10T08:26:06.665" v="417"/>
          <ac:spMkLst>
            <pc:docMk/>
            <pc:sldMk cId="964998740" sldId="258"/>
            <ac:spMk id="13" creationId="{D7F348B7-6891-E701-AA2D-D2C52EF2FD24}"/>
          </ac:spMkLst>
        </pc:spChg>
        <pc:spChg chg="add mod">
          <ac:chgData name="OKS21 三村裕孝" userId="40ad5f51-8a9c-4cbd-8bad-62c1e88b7326" providerId="ADAL" clId="{1DC9B24C-80E4-4990-997C-FC73EFF918A3}" dt="2022-11-10T11:05:49.114" v="1347" actId="20577"/>
          <ac:spMkLst>
            <pc:docMk/>
            <pc:sldMk cId="964998740" sldId="258"/>
            <ac:spMk id="14" creationId="{317A685C-B689-D71B-802F-460875216ADA}"/>
          </ac:spMkLst>
        </pc:spChg>
        <pc:spChg chg="add mod">
          <ac:chgData name="OKS21 三村裕孝" userId="40ad5f51-8a9c-4cbd-8bad-62c1e88b7326" providerId="ADAL" clId="{1DC9B24C-80E4-4990-997C-FC73EFF918A3}" dt="2022-11-10T10:52:14.486" v="819" actId="1076"/>
          <ac:spMkLst>
            <pc:docMk/>
            <pc:sldMk cId="964998740" sldId="258"/>
            <ac:spMk id="15" creationId="{7986CA79-7869-37F1-A6CB-428AC53EDEAE}"/>
          </ac:spMkLst>
        </pc:spChg>
        <pc:spChg chg="add mod">
          <ac:chgData name="OKS21 三村裕孝" userId="40ad5f51-8a9c-4cbd-8bad-62c1e88b7326" providerId="ADAL" clId="{1DC9B24C-80E4-4990-997C-FC73EFF918A3}" dt="2022-11-10T08:41:07.966" v="762" actId="1076"/>
          <ac:spMkLst>
            <pc:docMk/>
            <pc:sldMk cId="964998740" sldId="258"/>
            <ac:spMk id="16" creationId="{F302DB61-540B-85ED-8D9D-E33C94505ED9}"/>
          </ac:spMkLst>
        </pc:spChg>
        <pc:spChg chg="add del mod">
          <ac:chgData name="OKS21 三村裕孝" userId="40ad5f51-8a9c-4cbd-8bad-62c1e88b7326" providerId="ADAL" clId="{1DC9B24C-80E4-4990-997C-FC73EFF918A3}" dt="2022-11-10T08:39:10.134" v="745" actId="478"/>
          <ac:spMkLst>
            <pc:docMk/>
            <pc:sldMk cId="964998740" sldId="258"/>
            <ac:spMk id="19" creationId="{0AAE0BA0-B248-26DC-4AAD-C7A0AC61665C}"/>
          </ac:spMkLst>
        </pc:spChg>
        <pc:spChg chg="add mod ord">
          <ac:chgData name="OKS21 三村裕孝" userId="40ad5f51-8a9c-4cbd-8bad-62c1e88b7326" providerId="ADAL" clId="{1DC9B24C-80E4-4990-997C-FC73EFF918A3}" dt="2022-11-10T11:09:13.780" v="1372" actId="1076"/>
          <ac:spMkLst>
            <pc:docMk/>
            <pc:sldMk cId="964998740" sldId="258"/>
            <ac:spMk id="20" creationId="{122CAB70-59F9-F8A3-E49A-629898CB0809}"/>
          </ac:spMkLst>
        </pc:spChg>
        <pc:graphicFrameChg chg="add del mod modGraphic">
          <ac:chgData name="OKS21 三村裕孝" userId="40ad5f51-8a9c-4cbd-8bad-62c1e88b7326" providerId="ADAL" clId="{1DC9B24C-80E4-4990-997C-FC73EFF918A3}" dt="2022-11-10T08:37:52.894" v="736" actId="478"/>
          <ac:graphicFrameMkLst>
            <pc:docMk/>
            <pc:sldMk cId="964998740" sldId="258"/>
            <ac:graphicFrameMk id="17" creationId="{903C7FA2-CDB0-B519-18A8-016DA3F23362}"/>
          </ac:graphicFrameMkLst>
        </pc:graphicFrameChg>
        <pc:graphicFrameChg chg="add del mod modGraphic">
          <ac:chgData name="OKS21 三村裕孝" userId="40ad5f51-8a9c-4cbd-8bad-62c1e88b7326" providerId="ADAL" clId="{1DC9B24C-80E4-4990-997C-FC73EFF918A3}" dt="2022-11-10T08:39:51.282" v="753" actId="478"/>
          <ac:graphicFrameMkLst>
            <pc:docMk/>
            <pc:sldMk cId="964998740" sldId="258"/>
            <ac:graphicFrameMk id="18" creationId="{E9F7A440-B83C-AEE6-E09D-400C4694A1BF}"/>
          </ac:graphicFrameMkLst>
        </pc:graphicFrameChg>
        <pc:picChg chg="add del mod">
          <ac:chgData name="OKS21 三村裕孝" userId="40ad5f51-8a9c-4cbd-8bad-62c1e88b7326" providerId="ADAL" clId="{1DC9B24C-80E4-4990-997C-FC73EFF918A3}" dt="2022-11-10T08:33:38.513" v="704" actId="21"/>
          <ac:picMkLst>
            <pc:docMk/>
            <pc:sldMk cId="964998740" sldId="258"/>
            <ac:picMk id="4" creationId="{FA803C6C-7B2B-9263-A96D-A436D6D1CC02}"/>
          </ac:picMkLst>
        </pc:picChg>
        <pc:picChg chg="add del mod">
          <ac:chgData name="OKS21 三村裕孝" userId="40ad5f51-8a9c-4cbd-8bad-62c1e88b7326" providerId="ADAL" clId="{1DC9B24C-80E4-4990-997C-FC73EFF918A3}" dt="2022-11-10T08:33:29.559" v="700" actId="21"/>
          <ac:picMkLst>
            <pc:docMk/>
            <pc:sldMk cId="964998740" sldId="258"/>
            <ac:picMk id="6" creationId="{72880490-A034-7F99-4EF7-2A41F8CCED05}"/>
          </ac:picMkLst>
        </pc:picChg>
        <pc:picChg chg="add mod modCrop">
          <ac:chgData name="OKS21 三村裕孝" userId="40ad5f51-8a9c-4cbd-8bad-62c1e88b7326" providerId="ADAL" clId="{1DC9B24C-80E4-4990-997C-FC73EFF918A3}" dt="2022-11-10T12:20:36.666" v="1615" actId="14100"/>
          <ac:picMkLst>
            <pc:docMk/>
            <pc:sldMk cId="964998740" sldId="258"/>
            <ac:picMk id="8" creationId="{BC6B2EBF-909A-07ED-5B98-2A9CC1754024}"/>
          </ac:picMkLst>
        </pc:picChg>
      </pc:sldChg>
      <pc:sldChg chg="addSp delSp modSp new mod">
        <pc:chgData name="OKS21 三村裕孝" userId="40ad5f51-8a9c-4cbd-8bad-62c1e88b7326" providerId="ADAL" clId="{1DC9B24C-80E4-4990-997C-FC73EFF918A3}" dt="2022-11-10T12:47:42.272" v="1682" actId="20577"/>
        <pc:sldMkLst>
          <pc:docMk/>
          <pc:sldMk cId="2958009072" sldId="260"/>
        </pc:sldMkLst>
        <pc:spChg chg="add mod">
          <ac:chgData name="OKS21 三村裕孝" userId="40ad5f51-8a9c-4cbd-8bad-62c1e88b7326" providerId="ADAL" clId="{1DC9B24C-80E4-4990-997C-FC73EFF918A3}" dt="2022-11-10T12:22:41.293" v="1623" actId="20577"/>
          <ac:spMkLst>
            <pc:docMk/>
            <pc:sldMk cId="2958009072" sldId="260"/>
            <ac:spMk id="2" creationId="{D33335CE-119C-4F80-32CB-4DDE4B6C750D}"/>
          </ac:spMkLst>
        </pc:spChg>
        <pc:spChg chg="add del mod">
          <ac:chgData name="OKS21 三村裕孝" userId="40ad5f51-8a9c-4cbd-8bad-62c1e88b7326" providerId="ADAL" clId="{1DC9B24C-80E4-4990-997C-FC73EFF918A3}" dt="2022-11-10T11:00:21.969" v="1300"/>
          <ac:spMkLst>
            <pc:docMk/>
            <pc:sldMk cId="2958009072" sldId="260"/>
            <ac:spMk id="3" creationId="{45981B7D-936A-0A40-D152-44298AC7C1B1}"/>
          </ac:spMkLst>
        </pc:spChg>
        <pc:spChg chg="add mod">
          <ac:chgData name="OKS21 三村裕孝" userId="40ad5f51-8a9c-4cbd-8bad-62c1e88b7326" providerId="ADAL" clId="{1DC9B24C-80E4-4990-997C-FC73EFF918A3}" dt="2022-11-10T11:07:26.542" v="1369" actId="1076"/>
          <ac:spMkLst>
            <pc:docMk/>
            <pc:sldMk cId="2958009072" sldId="260"/>
            <ac:spMk id="4" creationId="{2782F0A4-698C-490C-6186-B77A23F6BC97}"/>
          </ac:spMkLst>
        </pc:spChg>
        <pc:spChg chg="add mod">
          <ac:chgData name="OKS21 三村裕孝" userId="40ad5f51-8a9c-4cbd-8bad-62c1e88b7326" providerId="ADAL" clId="{1DC9B24C-80E4-4990-997C-FC73EFF918A3}" dt="2022-11-10T12:07:16.126" v="1500" actId="1076"/>
          <ac:spMkLst>
            <pc:docMk/>
            <pc:sldMk cId="2958009072" sldId="260"/>
            <ac:spMk id="5" creationId="{48FFA694-9346-7B36-208E-DFA863A2E419}"/>
          </ac:spMkLst>
        </pc:spChg>
        <pc:spChg chg="add mod">
          <ac:chgData name="OKS21 三村裕孝" userId="40ad5f51-8a9c-4cbd-8bad-62c1e88b7326" providerId="ADAL" clId="{1DC9B24C-80E4-4990-997C-FC73EFF918A3}" dt="2022-11-10T12:08:30.094" v="1504" actId="1076"/>
          <ac:spMkLst>
            <pc:docMk/>
            <pc:sldMk cId="2958009072" sldId="260"/>
            <ac:spMk id="6" creationId="{17B46B8F-3372-E707-8FD2-A28B8D31F990}"/>
          </ac:spMkLst>
        </pc:spChg>
        <pc:spChg chg="add mod">
          <ac:chgData name="OKS21 三村裕孝" userId="40ad5f51-8a9c-4cbd-8bad-62c1e88b7326" providerId="ADAL" clId="{1DC9B24C-80E4-4990-997C-FC73EFF918A3}" dt="2022-11-10T12:06:14.971" v="1492" actId="20577"/>
          <ac:spMkLst>
            <pc:docMk/>
            <pc:sldMk cId="2958009072" sldId="260"/>
            <ac:spMk id="7" creationId="{00B1F2CE-C9AC-4588-8677-2734D27E0BC1}"/>
          </ac:spMkLst>
        </pc:spChg>
        <pc:spChg chg="add mod">
          <ac:chgData name="OKS21 三村裕孝" userId="40ad5f51-8a9c-4cbd-8bad-62c1e88b7326" providerId="ADAL" clId="{1DC9B24C-80E4-4990-997C-FC73EFF918A3}" dt="2022-11-10T12:10:34.580" v="1579" actId="1076"/>
          <ac:spMkLst>
            <pc:docMk/>
            <pc:sldMk cId="2958009072" sldId="260"/>
            <ac:spMk id="8" creationId="{A98FB3FC-33BC-5932-45F4-8ADABF582144}"/>
          </ac:spMkLst>
        </pc:spChg>
        <pc:spChg chg="add mod">
          <ac:chgData name="OKS21 三村裕孝" userId="40ad5f51-8a9c-4cbd-8bad-62c1e88b7326" providerId="ADAL" clId="{1DC9B24C-80E4-4990-997C-FC73EFF918A3}" dt="2022-11-10T11:11:25.023" v="1442" actId="1076"/>
          <ac:spMkLst>
            <pc:docMk/>
            <pc:sldMk cId="2958009072" sldId="260"/>
            <ac:spMk id="9" creationId="{67FD9902-0989-1FCB-D828-5F462BDD4E46}"/>
          </ac:spMkLst>
        </pc:spChg>
        <pc:spChg chg="add mod">
          <ac:chgData name="OKS21 三村裕孝" userId="40ad5f51-8a9c-4cbd-8bad-62c1e88b7326" providerId="ADAL" clId="{1DC9B24C-80E4-4990-997C-FC73EFF918A3}" dt="2022-11-10T12:47:42.272" v="1682" actId="20577"/>
          <ac:spMkLst>
            <pc:docMk/>
            <pc:sldMk cId="2958009072" sldId="260"/>
            <ac:spMk id="19" creationId="{D91FF9BD-ABAE-7129-49DE-D8311B7336D1}"/>
          </ac:spMkLst>
        </pc:spChg>
        <pc:spChg chg="add mod">
          <ac:chgData name="OKS21 三村裕孝" userId="40ad5f51-8a9c-4cbd-8bad-62c1e88b7326" providerId="ADAL" clId="{1DC9B24C-80E4-4990-997C-FC73EFF918A3}" dt="2022-11-10T12:09:01.616" v="1574" actId="14100"/>
          <ac:spMkLst>
            <pc:docMk/>
            <pc:sldMk cId="2958009072" sldId="260"/>
            <ac:spMk id="25" creationId="{411F4FA2-43AD-C7E1-B537-152D537D5908}"/>
          </ac:spMkLst>
        </pc:spChg>
        <pc:cxnChg chg="add mod">
          <ac:chgData name="OKS21 三村裕孝" userId="40ad5f51-8a9c-4cbd-8bad-62c1e88b7326" providerId="ADAL" clId="{1DC9B24C-80E4-4990-997C-FC73EFF918A3}" dt="2022-11-10T11:06:12.316" v="1352" actId="1076"/>
          <ac:cxnSpMkLst>
            <pc:docMk/>
            <pc:sldMk cId="2958009072" sldId="260"/>
            <ac:cxnSpMk id="11" creationId="{D4753D23-7B9A-EDC1-7946-6808A97D41F0}"/>
          </ac:cxnSpMkLst>
        </pc:cxnChg>
        <pc:cxnChg chg="add del mod">
          <ac:chgData name="OKS21 三村裕孝" userId="40ad5f51-8a9c-4cbd-8bad-62c1e88b7326" providerId="ADAL" clId="{1DC9B24C-80E4-4990-997C-FC73EFF918A3}" dt="2022-11-10T11:02:32.564" v="1325" actId="478"/>
          <ac:cxnSpMkLst>
            <pc:docMk/>
            <pc:sldMk cId="2958009072" sldId="260"/>
            <ac:cxnSpMk id="13" creationId="{DB1EF6F6-7016-BDAF-E49B-B8033DC63FA9}"/>
          </ac:cxnSpMkLst>
        </pc:cxnChg>
        <pc:cxnChg chg="add mod">
          <ac:chgData name="OKS21 三村裕孝" userId="40ad5f51-8a9c-4cbd-8bad-62c1e88b7326" providerId="ADAL" clId="{1DC9B24C-80E4-4990-997C-FC73EFF918A3}" dt="2022-11-10T11:11:25.023" v="1442" actId="1076"/>
          <ac:cxnSpMkLst>
            <pc:docMk/>
            <pc:sldMk cId="2958009072" sldId="260"/>
            <ac:cxnSpMk id="16" creationId="{A469002F-7996-4299-3906-CFE4AE5AAB3C}"/>
          </ac:cxnSpMkLst>
        </pc:cxnChg>
        <pc:cxnChg chg="add mod">
          <ac:chgData name="OKS21 三村裕孝" userId="40ad5f51-8a9c-4cbd-8bad-62c1e88b7326" providerId="ADAL" clId="{1DC9B24C-80E4-4990-997C-FC73EFF918A3}" dt="2022-11-10T11:11:28.419" v="1443" actId="1076"/>
          <ac:cxnSpMkLst>
            <pc:docMk/>
            <pc:sldMk cId="2958009072" sldId="260"/>
            <ac:cxnSpMk id="17" creationId="{10FB718D-B48A-368A-2961-1DCDA81825FE}"/>
          </ac:cxnSpMkLst>
        </pc:cxnChg>
        <pc:cxnChg chg="add del mod">
          <ac:chgData name="OKS21 三村裕孝" userId="40ad5f51-8a9c-4cbd-8bad-62c1e88b7326" providerId="ADAL" clId="{1DC9B24C-80E4-4990-997C-FC73EFF918A3}" dt="2022-11-10T11:02:42.837" v="1330"/>
          <ac:cxnSpMkLst>
            <pc:docMk/>
            <pc:sldMk cId="2958009072" sldId="260"/>
            <ac:cxnSpMk id="18" creationId="{68F86C21-58D4-701F-B899-6FC0096F9197}"/>
          </ac:cxnSpMkLst>
        </pc:cxnChg>
        <pc:cxnChg chg="add mod">
          <ac:chgData name="OKS21 三村裕孝" userId="40ad5f51-8a9c-4cbd-8bad-62c1e88b7326" providerId="ADAL" clId="{1DC9B24C-80E4-4990-997C-FC73EFF918A3}" dt="2022-11-10T12:09:21.633" v="1578" actId="14100"/>
          <ac:cxnSpMkLst>
            <pc:docMk/>
            <pc:sldMk cId="2958009072" sldId="260"/>
            <ac:cxnSpMk id="21" creationId="{7FC7071C-37F2-9E1F-F8BC-556149BB3AEC}"/>
          </ac:cxnSpMkLst>
        </pc:cxnChg>
        <pc:cxnChg chg="add mod">
          <ac:chgData name="OKS21 三村裕孝" userId="40ad5f51-8a9c-4cbd-8bad-62c1e88b7326" providerId="ADAL" clId="{1DC9B24C-80E4-4990-997C-FC73EFF918A3}" dt="2022-11-10T12:09:12.454" v="1575" actId="14100"/>
          <ac:cxnSpMkLst>
            <pc:docMk/>
            <pc:sldMk cId="2958009072" sldId="260"/>
            <ac:cxnSpMk id="23" creationId="{6CC073F1-64B4-6A17-7E4A-BE860344178F}"/>
          </ac:cxnSpMkLst>
        </pc:cxnChg>
        <pc:cxnChg chg="add mod">
          <ac:chgData name="OKS21 三村裕孝" userId="40ad5f51-8a9c-4cbd-8bad-62c1e88b7326" providerId="ADAL" clId="{1DC9B24C-80E4-4990-997C-FC73EFF918A3}" dt="2022-11-10T12:09:18.781" v="1577" actId="14100"/>
          <ac:cxnSpMkLst>
            <pc:docMk/>
            <pc:sldMk cId="2958009072" sldId="260"/>
            <ac:cxnSpMk id="24" creationId="{2E7F19D3-CBAB-6D57-6A28-9EDDB40C68AD}"/>
          </ac:cxnSpMkLst>
        </pc:cxnChg>
      </pc:sldChg>
      <pc:sldChg chg="modSp mod">
        <pc:chgData name="OKS21 三村裕孝" userId="40ad5f51-8a9c-4cbd-8bad-62c1e88b7326" providerId="ADAL" clId="{1DC9B24C-80E4-4990-997C-FC73EFF918A3}" dt="2022-11-10T12:20:12.150" v="1614" actId="1076"/>
        <pc:sldMkLst>
          <pc:docMk/>
          <pc:sldMk cId="1231652736" sldId="261"/>
        </pc:sldMkLst>
        <pc:spChg chg="mod">
          <ac:chgData name="OKS21 三村裕孝" userId="40ad5f51-8a9c-4cbd-8bad-62c1e88b7326" providerId="ADAL" clId="{1DC9B24C-80E4-4990-997C-FC73EFF918A3}" dt="2022-11-10T12:20:12.150" v="1614" actId="1076"/>
          <ac:spMkLst>
            <pc:docMk/>
            <pc:sldMk cId="1231652736" sldId="261"/>
            <ac:spMk id="2" creationId="{EBA45D3B-9B93-5280-DBD2-2D4AB0B6C624}"/>
          </ac:spMkLst>
        </pc:spChg>
      </pc:sldChg>
      <pc:sldChg chg="new del">
        <pc:chgData name="OKS21 三村裕孝" userId="40ad5f51-8a9c-4cbd-8bad-62c1e88b7326" providerId="ADAL" clId="{1DC9B24C-80E4-4990-997C-FC73EFF918A3}" dt="2022-11-10T08:45:58.518" v="784" actId="47"/>
        <pc:sldMkLst>
          <pc:docMk/>
          <pc:sldMk cId="963350528" sldId="262"/>
        </pc:sldMkLst>
      </pc:sldChg>
      <pc:sldChg chg="modSp new del">
        <pc:chgData name="OKS21 三村裕孝" userId="40ad5f51-8a9c-4cbd-8bad-62c1e88b7326" providerId="ADAL" clId="{1DC9B24C-80E4-4990-997C-FC73EFF918A3}" dt="2022-11-10T12:10:41.599" v="1580" actId="47"/>
        <pc:sldMkLst>
          <pc:docMk/>
          <pc:sldMk cId="2980762046" sldId="262"/>
        </pc:sldMkLst>
        <pc:spChg chg="mod">
          <ac:chgData name="OKS21 三村裕孝" userId="40ad5f51-8a9c-4cbd-8bad-62c1e88b7326" providerId="ADAL" clId="{1DC9B24C-80E4-4990-997C-FC73EFF918A3}" dt="2022-11-10T11:41:00.782" v="1483"/>
          <ac:spMkLst>
            <pc:docMk/>
            <pc:sldMk cId="2980762046" sldId="262"/>
            <ac:spMk id="2" creationId="{8B4D5E31-82CE-D475-DC74-F4CD8B22E78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8050A7-0CC0-5BE4-7B13-15BCE848B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7ECA650-38A8-88E6-76F8-0FD39255E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3C3C32-0A9E-F585-B25A-0AC4EC197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587B4E-2E49-18F4-A6D0-D26AFA1B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0E4EF8-16C0-51F8-CE24-5DF8DA41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024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DF2196-824C-0613-822B-FDF2D3E7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A2517E-D7A9-A4BF-09B6-12A32F28E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11781B-86AA-423B-E536-6403BB57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DEE7D1-C168-4A8C-9E7E-A9F6123F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7692A14-1700-7A77-E0FA-5BD1C0BA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95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3A7DF56-8C24-D5CF-8A7D-09DDE6730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81B115F-012D-D0E7-C0FB-9A0F5A70D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B6065D-826B-4E9A-47D5-B3AD59F21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E7C1AE-6BD9-5B27-3844-71A8345F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ACEF6C-DD26-2F2D-352E-CEAD5ADF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06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BD05B7-3AFE-36E2-1854-9230A0FA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48ADBA-AB1D-C4B2-96F7-1695085B0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00AEAC-79A0-E725-9B96-0E65C5D6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AB53C6-2C45-822F-5656-750635F93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1D00FC-41D0-41A1-A052-ECD1E656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94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7DAE14-9B23-6537-3F26-05DDC16B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F064D8-EE2C-0657-FED4-3257CC157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E011F6-2A77-6E92-8FB5-192C9644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0A2B04-330C-00D4-A648-0E382B5A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F14D1D-F7D0-3D91-F47E-DBC6C160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45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298A48-A2F9-1C4B-8172-AB54647B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8EBA0E-46CE-A7F6-F41F-210EECB8C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E678A95-21DC-1F6D-6006-393ADDA0A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B434E91-E2DB-CDC3-0AD5-9D79DC78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01A240-15B6-623B-423C-820F7A18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F749DE-A7C4-08C1-AD1C-2601E12E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03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5B4316-8429-282B-51F5-6BF688D0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888A76-FC67-DC96-EFC4-2D8EAF478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1E9785-A58E-357D-495F-CC643B6C4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CA2CF2-6BF7-2E9D-9016-99686C574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FFB068F-2A2F-51AA-85B9-850434011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C70FDED-59DF-6B91-88BD-1D773D66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F4BCDD7-9DDF-9276-1B45-28BBB228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F666505-9BE3-A2C8-1A78-56F6671B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497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0C7DE9-2AB7-3AE3-D69A-F2F1E328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4BCA537-50B6-39B2-1B41-4D5D3FEA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FEA250-CAFA-69F2-43A7-269B1424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378E9AE-3FAB-AB1E-F5B0-0F0E53C2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27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5131CD0-94E9-F0E0-A146-95BE82F4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5B47EDE-4174-6CC7-1618-1476AB45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491EAD-2F17-A817-F034-BDF35095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520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57802E-846B-6EA4-C9C2-A4F98CCC7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23F08-FF53-3E8A-2F6D-70ED17C9B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27D9BB-7280-94DC-28B7-C7B17B137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991A24E-783B-C980-1178-DD3AF9A9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B840A1-5579-977B-8CC1-D3627799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3399B8A-8DDA-5FF0-E798-777288E8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6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02762-03E4-EC14-3C60-E40A8C11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A56023-5C9B-5438-3D53-426EEEC25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133BA3C-89F7-A1E8-E983-7227C1185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BE7BEE-7F21-A623-0887-990BF9D1F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EA8C255-F06E-3447-F613-D3FB78B8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667A2CE-06DC-DA66-ADF7-1641CC1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764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96BE107-4A86-9ED8-E953-BEE0A7D45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858092-A02C-E4B7-8994-FC245ADCC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E8A9DC-F967-22A2-0BB3-576830357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2BFBB-0891-4E12-92D6-39A45919E117}" type="datetimeFigureOut">
              <a:rPr kumimoji="1" lang="ja-JP" altLang="en-US" smtClean="0"/>
              <a:t>2022/11/10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328E93-D966-45FE-0329-FC9AB3085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B6EE2A-3B40-65D4-3F06-973CB2693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1DB7B-CD03-4DD5-8C0F-A3B17093D6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793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CD3D8C-6D59-B9F8-9A70-07FFB12C4790}"/>
              </a:ext>
            </a:extLst>
          </p:cNvPr>
          <p:cNvSpPr/>
          <p:nvPr/>
        </p:nvSpPr>
        <p:spPr>
          <a:xfrm>
            <a:off x="0" y="-2400300"/>
            <a:ext cx="12192000" cy="40957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E8BA64-CDB1-49D0-04D4-0CCE51DD06E5}"/>
              </a:ext>
            </a:extLst>
          </p:cNvPr>
          <p:cNvSpPr/>
          <p:nvPr/>
        </p:nvSpPr>
        <p:spPr>
          <a:xfrm>
            <a:off x="0" y="5124450"/>
            <a:ext cx="12192000" cy="37909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828F89C-E809-FEEE-D5EF-6EAB461DC299}"/>
              </a:ext>
            </a:extLst>
          </p:cNvPr>
          <p:cNvSpPr txBox="1"/>
          <p:nvPr/>
        </p:nvSpPr>
        <p:spPr>
          <a:xfrm>
            <a:off x="3472525" y="4707834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spc="1000">
                <a:latin typeface="ヒラギノ角ゴ StdN W5" panose="020B0500000000000000" pitchFamily="34" charset="-128"/>
                <a:ea typeface="ヒラギノ角ゴ StdN W5" panose="020B0500000000000000" pitchFamily="34" charset="-128"/>
              </a:rPr>
              <a:t>三村・村田・宮部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F7B7E2B-C42C-EC94-1C6D-9C2E34AE78C3}"/>
              </a:ext>
            </a:extLst>
          </p:cNvPr>
          <p:cNvSpPr txBox="1"/>
          <p:nvPr/>
        </p:nvSpPr>
        <p:spPr>
          <a:xfrm>
            <a:off x="2547592" y="423324"/>
            <a:ext cx="70968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b="1" spc="500">
                <a:latin typeface="Bahnschrift" panose="020B0502040204020203" pitchFamily="34" charset="0"/>
                <a:ea typeface="03スマートフォントUI" panose="02000600000000000000" pitchFamily="50" charset="-128"/>
              </a:rPr>
              <a:t>マイコンプログラミング</a:t>
            </a:r>
            <a:endParaRPr lang="en-US" altLang="ja-JP" sz="4400" b="1" spc="500">
              <a:latin typeface="Bahnschrift" panose="020B0502040204020203" pitchFamily="34" charset="0"/>
              <a:ea typeface="03スマートフォントUI" panose="02000600000000000000" pitchFamily="50" charset="-128"/>
            </a:endParaRPr>
          </a:p>
          <a:p>
            <a:pPr algn="ctr"/>
            <a:r>
              <a:rPr lang="ja-JP" altLang="en-US" sz="4400" b="1" spc="500">
                <a:latin typeface="Bahnschrift" panose="020B0502040204020203" pitchFamily="34" charset="0"/>
                <a:ea typeface="03スマートフォントUI" panose="02000600000000000000" pitchFamily="50" charset="-128"/>
              </a:rPr>
              <a:t>熱中症アラート</a:t>
            </a:r>
            <a:endParaRPr kumimoji="1" lang="ja-JP" altLang="en-US" sz="4400" b="1" spc="500">
              <a:latin typeface="Bahnschrift" panose="020B0502040204020203" pitchFamily="34" charset="0"/>
              <a:ea typeface="03スマートフォントUI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91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36000" decel="6400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6000" decel="64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decel="10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decel="100000" fill="hold" grpId="1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2.59259E-6 L 0 -0.25 " pathEditMode="relative" rAng="0" ptsTypes="AA">
                                      <p:cBhvr>
                                        <p:cTn id="20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53149DE-C194-6862-CE17-AC11DD4BE6AC}"/>
              </a:ext>
            </a:extLst>
          </p:cNvPr>
          <p:cNvSpPr/>
          <p:nvPr/>
        </p:nvSpPr>
        <p:spPr>
          <a:xfrm>
            <a:off x="128562" y="2117558"/>
            <a:ext cx="3182386" cy="293570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0BDC6A-92B6-402B-06EB-B1DA34B08A29}"/>
              </a:ext>
            </a:extLst>
          </p:cNvPr>
          <p:cNvSpPr txBox="1"/>
          <p:nvPr/>
        </p:nvSpPr>
        <p:spPr>
          <a:xfrm>
            <a:off x="500610" y="432770"/>
            <a:ext cx="4100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システム</a:t>
            </a:r>
            <a:r>
              <a:rPr kumimoji="1" lang="ja-JP" altLang="en-US" sz="4000" b="1"/>
              <a:t>の概要</a:t>
            </a:r>
          </a:p>
        </p:txBody>
      </p:sp>
      <p:pic>
        <p:nvPicPr>
          <p:cNvPr id="4" name="図 3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67082006-B2D0-8D03-14AF-8CD728CA1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78" y="4092383"/>
            <a:ext cx="3083668" cy="2312751"/>
          </a:xfrm>
          <a:prstGeom prst="rect">
            <a:avLst/>
          </a:prstGeom>
        </p:spPr>
      </p:pic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396C323E-0C7C-5213-9F7C-59635940B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5" t="10503" r="9421"/>
          <a:stretch/>
        </p:blipFill>
        <p:spPr>
          <a:xfrm>
            <a:off x="6881381" y="158892"/>
            <a:ext cx="1677887" cy="341069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885DB4E-B3AB-A92B-1C5C-EB4ED53C6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10" y="2564221"/>
            <a:ext cx="2420992" cy="216438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D16ADF-973E-C7D5-F8C2-2E5D5EAE7993}"/>
              </a:ext>
            </a:extLst>
          </p:cNvPr>
          <p:cNvSpPr txBox="1"/>
          <p:nvPr/>
        </p:nvSpPr>
        <p:spPr>
          <a:xfrm>
            <a:off x="1074138" y="7991181"/>
            <a:ext cx="611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WBGT</a:t>
            </a:r>
            <a:r>
              <a:rPr kumimoji="1" lang="ja-JP" altLang="en-US"/>
              <a:t>を利用し、室温を判断し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09EAAB40-8F95-B50C-9973-906EA16BEEF0}"/>
              </a:ext>
            </a:extLst>
          </p:cNvPr>
          <p:cNvSpPr/>
          <p:nvPr/>
        </p:nvSpPr>
        <p:spPr>
          <a:xfrm rot="20273540">
            <a:off x="3513220" y="2117558"/>
            <a:ext cx="2420992" cy="1114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C55EB588-167E-4164-BB9B-E219CA6C7E58}"/>
              </a:ext>
            </a:extLst>
          </p:cNvPr>
          <p:cNvSpPr/>
          <p:nvPr/>
        </p:nvSpPr>
        <p:spPr>
          <a:xfrm rot="1420597">
            <a:off x="3554066" y="4008794"/>
            <a:ext cx="2420992" cy="1114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C3DDCB5-E6CF-684F-CD26-03F335200A1E}"/>
              </a:ext>
            </a:extLst>
          </p:cNvPr>
          <p:cNvSpPr txBox="1"/>
          <p:nvPr/>
        </p:nvSpPr>
        <p:spPr>
          <a:xfrm>
            <a:off x="0" y="5248759"/>
            <a:ext cx="39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WBG</a:t>
            </a:r>
            <a:r>
              <a:rPr kumimoji="1" lang="en-US" altLang="ja-JP"/>
              <a:t>T</a:t>
            </a:r>
            <a:r>
              <a:rPr kumimoji="1" lang="ja-JP" altLang="en-US"/>
              <a:t>により熱中症の危険度を判断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C3EA61F9-EA1B-52F5-BC33-C5B802E4127C}"/>
              </a:ext>
            </a:extLst>
          </p:cNvPr>
          <p:cNvSpPr/>
          <p:nvPr/>
        </p:nvSpPr>
        <p:spPr>
          <a:xfrm>
            <a:off x="6059719" y="3722419"/>
            <a:ext cx="6003717" cy="293570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D5CE6A3E-2DAC-A87E-E778-161B2D383BF5}"/>
              </a:ext>
            </a:extLst>
          </p:cNvPr>
          <p:cNvSpPr/>
          <p:nvPr/>
        </p:nvSpPr>
        <p:spPr>
          <a:xfrm>
            <a:off x="6054888" y="1"/>
            <a:ext cx="6008549" cy="37224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7CC62E0-F2A9-A136-D971-CD73C01876E5}"/>
              </a:ext>
            </a:extLst>
          </p:cNvPr>
          <p:cNvSpPr txBox="1"/>
          <p:nvPr/>
        </p:nvSpPr>
        <p:spPr>
          <a:xfrm>
            <a:off x="8915645" y="1194228"/>
            <a:ext cx="2566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LINE</a:t>
            </a:r>
            <a:r>
              <a:rPr lang="ja-JP" altLang="en-US"/>
              <a:t>に通知</a:t>
            </a:r>
            <a:endParaRPr lang="en-US" altLang="ja-JP"/>
          </a:p>
          <a:p>
            <a:r>
              <a:rPr kumimoji="1" lang="ja-JP" altLang="en-US"/>
              <a:t>ユーザーに熱中症の危険度を知らせる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D703B2-B519-3EC9-FE27-D49C49547900}"/>
              </a:ext>
            </a:extLst>
          </p:cNvPr>
          <p:cNvSpPr txBox="1"/>
          <p:nvPr/>
        </p:nvSpPr>
        <p:spPr>
          <a:xfrm>
            <a:off x="9826846" y="4728606"/>
            <a:ext cx="2322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LCD</a:t>
            </a:r>
            <a:r>
              <a:rPr kumimoji="1" lang="ja-JP" altLang="en-US"/>
              <a:t>はウェアラブルウォッチと見立てて作成</a:t>
            </a:r>
          </a:p>
        </p:txBody>
      </p:sp>
    </p:spTree>
    <p:extLst>
      <p:ext uri="{BB962C8B-B14F-4D97-AF65-F5344CB8AC3E}">
        <p14:creationId xmlns:p14="http://schemas.microsoft.com/office/powerpoint/2010/main" val="2824359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122CAB70-59F9-F8A3-E49A-629898CB0809}"/>
              </a:ext>
            </a:extLst>
          </p:cNvPr>
          <p:cNvSpPr/>
          <p:nvPr/>
        </p:nvSpPr>
        <p:spPr>
          <a:xfrm>
            <a:off x="125515" y="1140656"/>
            <a:ext cx="7116041" cy="544188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310116-21E4-DD71-08D9-1DB388C43E5C}"/>
              </a:ext>
            </a:extLst>
          </p:cNvPr>
          <p:cNvSpPr txBox="1"/>
          <p:nvPr/>
        </p:nvSpPr>
        <p:spPr>
          <a:xfrm>
            <a:off x="462511" y="349343"/>
            <a:ext cx="4100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/>
              <a:t>システムの</a:t>
            </a:r>
            <a:r>
              <a:rPr lang="ja-JP" altLang="en-US" sz="4000" b="1"/>
              <a:t>詳細</a:t>
            </a:r>
            <a:endParaRPr kumimoji="1" lang="ja-JP" altLang="en-US" sz="4000" b="1"/>
          </a:p>
        </p:txBody>
      </p:sp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BC6B2EBF-909A-07ED-5B98-2A9CC1754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" t="3940" r="50797" b="28573"/>
          <a:stretch/>
        </p:blipFill>
        <p:spPr>
          <a:xfrm>
            <a:off x="7350176" y="1140656"/>
            <a:ext cx="4716309" cy="532995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34317-1799-6B7F-BF9B-2C3348910ACB}"/>
              </a:ext>
            </a:extLst>
          </p:cNvPr>
          <p:cNvSpPr txBox="1"/>
          <p:nvPr/>
        </p:nvSpPr>
        <p:spPr>
          <a:xfrm>
            <a:off x="333358" y="2177221"/>
            <a:ext cx="708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/>
              <a:t>2. LCD</a:t>
            </a:r>
            <a:r>
              <a:rPr lang="ja-JP" altLang="en-US" sz="2400" b="1"/>
              <a:t>ディスプレイと温度・湿度センサーを接続</a:t>
            </a:r>
            <a:endParaRPr kumimoji="1" lang="ja-JP" altLang="en-US" sz="2400" b="1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AA873D-11B1-FABF-DE5E-B1A87B091665}"/>
              </a:ext>
            </a:extLst>
          </p:cNvPr>
          <p:cNvSpPr txBox="1"/>
          <p:nvPr/>
        </p:nvSpPr>
        <p:spPr>
          <a:xfrm>
            <a:off x="404918" y="2955642"/>
            <a:ext cx="5990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/>
              <a:t>3. </a:t>
            </a:r>
            <a:r>
              <a:rPr lang="ja-JP" altLang="en-US" sz="2000" b="1"/>
              <a:t>温度と湿度を取得し、</a:t>
            </a:r>
            <a:r>
              <a:rPr lang="en-US" altLang="ja-JP" sz="2000" b="1"/>
              <a:t>WBGT</a:t>
            </a:r>
            <a:r>
              <a:rPr lang="ja-JP" altLang="en-US" sz="2000" b="1"/>
              <a:t>を算出</a:t>
            </a:r>
            <a:endParaRPr kumimoji="1" lang="ja-JP" altLang="en-US" sz="2000" b="1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BEA9E65-CF70-4650-C99B-A31F3985E2F3}"/>
              </a:ext>
            </a:extLst>
          </p:cNvPr>
          <p:cNvSpPr txBox="1"/>
          <p:nvPr/>
        </p:nvSpPr>
        <p:spPr>
          <a:xfrm>
            <a:off x="404919" y="3633190"/>
            <a:ext cx="677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/>
              <a:t>4. WBGT</a:t>
            </a:r>
            <a:r>
              <a:rPr lang="ja-JP" altLang="en-US" sz="2000" b="1"/>
              <a:t>の値に応じて表示するテキストを変更</a:t>
            </a:r>
            <a:endParaRPr kumimoji="1" lang="ja-JP" altLang="en-US" sz="2000" b="1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749A631-836A-77B6-3E4F-92E54950B52F}"/>
              </a:ext>
            </a:extLst>
          </p:cNvPr>
          <p:cNvSpPr txBox="1"/>
          <p:nvPr/>
        </p:nvSpPr>
        <p:spPr>
          <a:xfrm>
            <a:off x="404919" y="4376151"/>
            <a:ext cx="5633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/>
              <a:t>5. LCD</a:t>
            </a:r>
            <a:r>
              <a:rPr lang="ja-JP" altLang="en-US" sz="2000" b="1"/>
              <a:t>に表示、</a:t>
            </a:r>
            <a:r>
              <a:rPr lang="en-US" altLang="ja-JP" sz="2000" b="1"/>
              <a:t>LINE</a:t>
            </a:r>
            <a:r>
              <a:rPr lang="ja-JP" altLang="en-US" sz="2000" b="1"/>
              <a:t>にメッセージを送信</a:t>
            </a:r>
            <a:endParaRPr kumimoji="1" lang="ja-JP" altLang="en-US" sz="2000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17A685C-B689-D71B-802F-460875216ADA}"/>
              </a:ext>
            </a:extLst>
          </p:cNvPr>
          <p:cNvSpPr txBox="1"/>
          <p:nvPr/>
        </p:nvSpPr>
        <p:spPr>
          <a:xfrm>
            <a:off x="333358" y="1512633"/>
            <a:ext cx="670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/>
              <a:t>1. </a:t>
            </a:r>
            <a:r>
              <a:rPr lang="ja-JP" altLang="en-US" sz="2400" b="1"/>
              <a:t>取得した</a:t>
            </a:r>
            <a:r>
              <a:rPr lang="en-US" altLang="ja-JP" sz="2400" b="1"/>
              <a:t>LINE</a:t>
            </a:r>
            <a:r>
              <a:rPr lang="ja-JP" altLang="en-US" sz="2400" b="1"/>
              <a:t>のトークンを設定</a:t>
            </a:r>
            <a:endParaRPr kumimoji="1" lang="ja-JP" altLang="en-US" sz="24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86CA79-7869-37F1-A6CB-428AC53EDEAE}"/>
              </a:ext>
            </a:extLst>
          </p:cNvPr>
          <p:cNvSpPr txBox="1"/>
          <p:nvPr/>
        </p:nvSpPr>
        <p:spPr>
          <a:xfrm>
            <a:off x="404918" y="5119112"/>
            <a:ext cx="5990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/>
              <a:t>6. </a:t>
            </a:r>
            <a:r>
              <a:rPr lang="ja-JP" altLang="en-US" sz="2000" b="1"/>
              <a:t>設定した時間分待機</a:t>
            </a:r>
            <a:endParaRPr kumimoji="1" lang="ja-JP" altLang="en-US" sz="2000" b="1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02DB61-540B-85ED-8D9D-E33C94505ED9}"/>
              </a:ext>
            </a:extLst>
          </p:cNvPr>
          <p:cNvSpPr txBox="1"/>
          <p:nvPr/>
        </p:nvSpPr>
        <p:spPr>
          <a:xfrm>
            <a:off x="333358" y="5861834"/>
            <a:ext cx="3066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/>
              <a:t>7.</a:t>
            </a:r>
            <a:r>
              <a:rPr lang="ja-JP" altLang="en-US" sz="2400" b="1"/>
              <a:t> </a:t>
            </a:r>
            <a:r>
              <a:rPr kumimoji="1" lang="en-US" altLang="ja-JP" sz="2400" b="1"/>
              <a:t>3~6</a:t>
            </a:r>
            <a:r>
              <a:rPr kumimoji="1" lang="ja-JP" altLang="en-US" sz="2400" b="1"/>
              <a:t>を繰り返す</a:t>
            </a:r>
            <a:r>
              <a:rPr kumimoji="1" lang="en-US" altLang="ja-JP" sz="2400" b="1"/>
              <a:t> </a:t>
            </a:r>
            <a:endParaRPr kumimoji="1" lang="ja-JP" altLang="en-US" sz="2400" b="1"/>
          </a:p>
        </p:txBody>
      </p:sp>
    </p:spTree>
    <p:extLst>
      <p:ext uri="{BB962C8B-B14F-4D97-AF65-F5344CB8AC3E}">
        <p14:creationId xmlns:p14="http://schemas.microsoft.com/office/powerpoint/2010/main" val="96499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ABEB29-8FA1-988F-3E45-7CF17033F3D1}"/>
              </a:ext>
            </a:extLst>
          </p:cNvPr>
          <p:cNvSpPr txBox="1"/>
          <p:nvPr/>
        </p:nvSpPr>
        <p:spPr>
          <a:xfrm>
            <a:off x="490253" y="714565"/>
            <a:ext cx="9731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/>
              <a:t>LINE</a:t>
            </a:r>
            <a:r>
              <a:rPr lang="ja-JP" altLang="en-US" sz="3200" b="1"/>
              <a:t>に送信する仕組み</a:t>
            </a:r>
            <a:endParaRPr kumimoji="1" lang="ja-JP" altLang="en-US" sz="3200" b="1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CFD92DA-7BE7-EE19-0391-96A0FF3A7E74}"/>
              </a:ext>
            </a:extLst>
          </p:cNvPr>
          <p:cNvSpPr txBox="1"/>
          <p:nvPr/>
        </p:nvSpPr>
        <p:spPr>
          <a:xfrm>
            <a:off x="783771" y="1978090"/>
            <a:ext cx="111355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LINE</a:t>
            </a:r>
            <a:r>
              <a:rPr lang="ja-JP" altLang="en-US"/>
              <a:t>が提供する「</a:t>
            </a:r>
            <a:r>
              <a:rPr lang="en-US" altLang="ja-JP">
                <a:solidFill>
                  <a:srgbClr val="FF0000"/>
                </a:solidFill>
              </a:rPr>
              <a:t>LINE Notify</a:t>
            </a:r>
            <a:r>
              <a:rPr lang="ja-JP" altLang="en-US"/>
              <a:t>」を使用。</a:t>
            </a:r>
            <a:endParaRPr lang="en-US" altLang="ja-JP"/>
          </a:p>
          <a:p>
            <a:r>
              <a:rPr kumimoji="1" lang="en-US" altLang="ja-JP"/>
              <a:t>LINE</a:t>
            </a:r>
            <a:r>
              <a:rPr lang="ja-JP" altLang="en-US"/>
              <a:t> </a:t>
            </a:r>
            <a:r>
              <a:rPr lang="en-US" altLang="ja-JP"/>
              <a:t>Notify</a:t>
            </a:r>
            <a:r>
              <a:rPr lang="ja-JP" altLang="en-US"/>
              <a:t>とは</a:t>
            </a:r>
            <a:r>
              <a:rPr lang="en-US" altLang="ja-JP"/>
              <a:t>LINE</a:t>
            </a:r>
            <a:r>
              <a:rPr lang="ja-JP" altLang="en-US"/>
              <a:t>の提供するサービス。連携した外部の</a:t>
            </a:r>
            <a:r>
              <a:rPr lang="en-US" altLang="ja-JP"/>
              <a:t>Web</a:t>
            </a:r>
            <a:r>
              <a:rPr lang="ja-JP" altLang="en-US"/>
              <a:t>サービスから通知を受け取ることができる。</a:t>
            </a:r>
            <a:endParaRPr lang="en-US" altLang="ja-JP"/>
          </a:p>
          <a:p>
            <a:r>
              <a:rPr kumimoji="1" lang="en-US" altLang="ja-JP"/>
              <a:t>GitHub</a:t>
            </a:r>
            <a:r>
              <a:rPr kumimoji="1" lang="ja-JP" altLang="en-US"/>
              <a:t>にも連携できる。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 sz="2400"/>
              <a:t>アクセストークン</a:t>
            </a:r>
            <a:r>
              <a:rPr kumimoji="1" lang="ja-JP" altLang="en-US"/>
              <a:t>を発行することで</a:t>
            </a:r>
            <a:r>
              <a:rPr kumimoji="1" lang="en-US" altLang="ja-JP"/>
              <a:t>Web</a:t>
            </a:r>
            <a:r>
              <a:rPr kumimoji="1" lang="ja-JP" altLang="en-US"/>
              <a:t>サービスの登録をせず通知を受けとることができます。</a:t>
            </a:r>
            <a:endParaRPr kumimoji="1" lang="en-US" altLang="ja-JP"/>
          </a:p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4C8F272-F3BC-F2BD-E21C-EAB9D4B1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89" y="4085857"/>
            <a:ext cx="9144792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7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BA45D3B-9B93-5280-DBD2-2D4AB0B6C624}"/>
              </a:ext>
            </a:extLst>
          </p:cNvPr>
          <p:cNvSpPr txBox="1"/>
          <p:nvPr/>
        </p:nvSpPr>
        <p:spPr>
          <a:xfrm>
            <a:off x="2554576" y="2644170"/>
            <a:ext cx="7970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b="1"/>
              <a:t>実行（実演）</a:t>
            </a:r>
          </a:p>
        </p:txBody>
      </p:sp>
    </p:spTree>
    <p:extLst>
      <p:ext uri="{BB962C8B-B14F-4D97-AF65-F5344CB8AC3E}">
        <p14:creationId xmlns:p14="http://schemas.microsoft.com/office/powerpoint/2010/main" val="123165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3335CE-119C-4F80-32CB-4DDE4B6C750D}"/>
              </a:ext>
            </a:extLst>
          </p:cNvPr>
          <p:cNvSpPr txBox="1"/>
          <p:nvPr/>
        </p:nvSpPr>
        <p:spPr>
          <a:xfrm>
            <a:off x="500610" y="432770"/>
            <a:ext cx="50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/>
              <a:t>発展と感想・反省</a:t>
            </a:r>
            <a:endParaRPr kumimoji="1" lang="ja-JP" altLang="en-US" sz="4000" b="1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782F0A4-698C-490C-6186-B77A23F6BC97}"/>
              </a:ext>
            </a:extLst>
          </p:cNvPr>
          <p:cNvSpPr txBox="1"/>
          <p:nvPr/>
        </p:nvSpPr>
        <p:spPr>
          <a:xfrm>
            <a:off x="6020137" y="1644661"/>
            <a:ext cx="2403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/>
              <a:t>感想・反省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FFA694-9346-7B36-208E-DFA863A2E419}"/>
              </a:ext>
            </a:extLst>
          </p:cNvPr>
          <p:cNvSpPr txBox="1"/>
          <p:nvPr/>
        </p:nvSpPr>
        <p:spPr>
          <a:xfrm>
            <a:off x="5792673" y="2614410"/>
            <a:ext cx="5562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・１つの画面に３人で取り組めた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7B46B8F-3372-E707-8FD2-A28B8D31F990}"/>
              </a:ext>
            </a:extLst>
          </p:cNvPr>
          <p:cNvSpPr txBox="1"/>
          <p:nvPr/>
        </p:nvSpPr>
        <p:spPr>
          <a:xfrm>
            <a:off x="5749249" y="5237744"/>
            <a:ext cx="56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・ターミナルに時間を使いすぎた</a:t>
            </a:r>
            <a:endParaRPr lang="en-US" altLang="ja-JP" sz="2800" b="1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0B1F2CE-C9AC-4588-8677-2734D27E0BC1}"/>
              </a:ext>
            </a:extLst>
          </p:cNvPr>
          <p:cNvSpPr txBox="1"/>
          <p:nvPr/>
        </p:nvSpPr>
        <p:spPr>
          <a:xfrm>
            <a:off x="500610" y="2614410"/>
            <a:ext cx="447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・基準値に応じた色の変化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8FB3FC-33BC-5932-45F4-8ADABF582144}"/>
              </a:ext>
            </a:extLst>
          </p:cNvPr>
          <p:cNvSpPr txBox="1"/>
          <p:nvPr/>
        </p:nvSpPr>
        <p:spPr>
          <a:xfrm>
            <a:off x="686135" y="1644661"/>
            <a:ext cx="134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/>
              <a:t>発展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FD9902-0989-1FCB-D828-5F462BDD4E46}"/>
              </a:ext>
            </a:extLst>
          </p:cNvPr>
          <p:cNvSpPr txBox="1"/>
          <p:nvPr/>
        </p:nvSpPr>
        <p:spPr>
          <a:xfrm>
            <a:off x="487353" y="3926077"/>
            <a:ext cx="447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・重要な基準値でのみ通知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4753D23-7B9A-EDC1-7946-6808A97D41F0}"/>
              </a:ext>
            </a:extLst>
          </p:cNvPr>
          <p:cNvCxnSpPr>
            <a:cxnSpLocks/>
          </p:cNvCxnSpPr>
          <p:nvPr/>
        </p:nvCxnSpPr>
        <p:spPr>
          <a:xfrm>
            <a:off x="686135" y="3278197"/>
            <a:ext cx="416209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469002F-7996-4299-3906-CFE4AE5AAB3C}"/>
              </a:ext>
            </a:extLst>
          </p:cNvPr>
          <p:cNvCxnSpPr>
            <a:cxnSpLocks/>
          </p:cNvCxnSpPr>
          <p:nvPr/>
        </p:nvCxnSpPr>
        <p:spPr>
          <a:xfrm>
            <a:off x="672879" y="4587729"/>
            <a:ext cx="416209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0FB718D-B48A-368A-2961-1DCDA81825FE}"/>
              </a:ext>
            </a:extLst>
          </p:cNvPr>
          <p:cNvCxnSpPr>
            <a:cxnSpLocks/>
          </p:cNvCxnSpPr>
          <p:nvPr/>
        </p:nvCxnSpPr>
        <p:spPr>
          <a:xfrm>
            <a:off x="670610" y="5899397"/>
            <a:ext cx="416209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91FF9BD-ABAE-7129-49DE-D8311B7336D1}"/>
              </a:ext>
            </a:extLst>
          </p:cNvPr>
          <p:cNvSpPr txBox="1"/>
          <p:nvPr/>
        </p:nvSpPr>
        <p:spPr>
          <a:xfrm>
            <a:off x="500610" y="5237744"/>
            <a:ext cx="447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・熱中症対策も含めた通知</a:t>
            </a:r>
            <a:endParaRPr kumimoji="1" lang="ja-JP" altLang="en-US" sz="2800" b="1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FC7071C-37F2-9E1F-F8BC-556149BB3AEC}"/>
              </a:ext>
            </a:extLst>
          </p:cNvPr>
          <p:cNvCxnSpPr>
            <a:cxnSpLocks/>
          </p:cNvCxnSpPr>
          <p:nvPr/>
        </p:nvCxnSpPr>
        <p:spPr>
          <a:xfrm>
            <a:off x="6096000" y="4587729"/>
            <a:ext cx="5295900" cy="128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CC073F1-64B4-6A17-7E4A-BE860344178F}"/>
              </a:ext>
            </a:extLst>
          </p:cNvPr>
          <p:cNvCxnSpPr>
            <a:cxnSpLocks/>
          </p:cNvCxnSpPr>
          <p:nvPr/>
        </p:nvCxnSpPr>
        <p:spPr>
          <a:xfrm>
            <a:off x="6096000" y="3278197"/>
            <a:ext cx="53023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2E7F19D3-CBAB-6D57-6A28-9EDDB40C68AD}"/>
              </a:ext>
            </a:extLst>
          </p:cNvPr>
          <p:cNvCxnSpPr>
            <a:cxnSpLocks/>
          </p:cNvCxnSpPr>
          <p:nvPr/>
        </p:nvCxnSpPr>
        <p:spPr>
          <a:xfrm>
            <a:off x="6096000" y="5899397"/>
            <a:ext cx="53023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11F4FA2-43AD-C7E1-B537-152D537D5908}"/>
              </a:ext>
            </a:extLst>
          </p:cNvPr>
          <p:cNvSpPr txBox="1"/>
          <p:nvPr/>
        </p:nvSpPr>
        <p:spPr>
          <a:xfrm>
            <a:off x="5749249" y="3923941"/>
            <a:ext cx="5955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・実用できそうなシステムが作れた</a:t>
            </a:r>
            <a:endParaRPr lang="en-US" altLang="ja-JP" sz="2800" b="1"/>
          </a:p>
        </p:txBody>
      </p:sp>
    </p:spTree>
    <p:extLst>
      <p:ext uri="{BB962C8B-B14F-4D97-AF65-F5344CB8AC3E}">
        <p14:creationId xmlns:p14="http://schemas.microsoft.com/office/powerpoint/2010/main" val="295800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D479CB-DA71-EF6C-E80A-525E279E51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1555F0-DA0C-BE5B-D017-154ACFF369D1}"/>
              </a:ext>
            </a:extLst>
          </p:cNvPr>
          <p:cNvSpPr txBox="1"/>
          <p:nvPr/>
        </p:nvSpPr>
        <p:spPr>
          <a:xfrm>
            <a:off x="4789714" y="830773"/>
            <a:ext cx="2612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Cochocib Script Latin Pro" panose="020B0604020202020204" pitchFamily="2" charset="0"/>
              </a:rPr>
              <a:t>Special Thanks</a:t>
            </a:r>
            <a:endParaRPr kumimoji="1" lang="ja-JP" altLang="en-US" sz="4000" dirty="0">
              <a:solidFill>
                <a:schemeClr val="bg1"/>
              </a:solidFill>
              <a:latin typeface="Cochocib Script Latin Pro" panose="020B0604020202020204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40F97D9-CBCF-0A76-7773-2E3D7DA9C892}"/>
              </a:ext>
            </a:extLst>
          </p:cNvPr>
          <p:cNvSpPr txBox="1"/>
          <p:nvPr/>
        </p:nvSpPr>
        <p:spPr>
          <a:xfrm>
            <a:off x="2494382" y="2369432"/>
            <a:ext cx="98158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i="0" dirty="0">
                <a:solidFill>
                  <a:schemeClr val="bg1"/>
                </a:solidFill>
                <a:effectLst/>
                <a:latin typeface="-apple-system"/>
              </a:rPr>
              <a:t>三村 裕孝　　　プログラム・バグ修正・資料作成</a:t>
            </a:r>
            <a:endParaRPr lang="en-US" altLang="ja-JP" sz="2400" b="1" i="0" dirty="0">
              <a:solidFill>
                <a:schemeClr val="bg1"/>
              </a:solidFill>
              <a:effectLst/>
              <a:latin typeface="-apple-system"/>
            </a:endParaRPr>
          </a:p>
          <a:p>
            <a:endParaRPr kumimoji="1" lang="en-US" altLang="ja-JP" sz="2400" dirty="0">
              <a:solidFill>
                <a:schemeClr val="bg1"/>
              </a:solidFill>
            </a:endParaRPr>
          </a:p>
          <a:p>
            <a:endParaRPr kumimoji="1"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400" b="1" dirty="0">
                <a:solidFill>
                  <a:schemeClr val="bg1"/>
                </a:solidFill>
              </a:rPr>
              <a:t>村田 海斗　　　企画提案・プログラム・資料作成</a:t>
            </a:r>
            <a:endParaRPr lang="en-US" altLang="ja-JP" sz="2400" b="1" dirty="0">
              <a:solidFill>
                <a:schemeClr val="bg1"/>
              </a:solidFill>
            </a:endParaRPr>
          </a:p>
          <a:p>
            <a:endParaRPr kumimoji="1" lang="en-US" altLang="ja-JP" sz="2400" b="1" dirty="0">
              <a:solidFill>
                <a:schemeClr val="bg1"/>
              </a:solidFill>
            </a:endParaRPr>
          </a:p>
          <a:p>
            <a:endParaRPr kumimoji="1" lang="en-US" altLang="ja-JP" sz="2400" b="1" dirty="0">
              <a:solidFill>
                <a:schemeClr val="bg1"/>
              </a:solidFill>
            </a:endParaRPr>
          </a:p>
          <a:p>
            <a:r>
              <a:rPr lang="ja-JP" altLang="en-US" sz="2400" b="1" dirty="0">
                <a:solidFill>
                  <a:schemeClr val="bg1"/>
                </a:solidFill>
              </a:rPr>
              <a:t>宮部 勇希　　　</a:t>
            </a:r>
            <a:r>
              <a:rPr lang="en-US" altLang="ja-JP" sz="2400" b="1" dirty="0">
                <a:solidFill>
                  <a:schemeClr val="bg1"/>
                </a:solidFill>
              </a:rPr>
              <a:t>LINE</a:t>
            </a:r>
            <a:r>
              <a:rPr lang="ja-JP" altLang="en-US" sz="2400" b="1" dirty="0">
                <a:solidFill>
                  <a:schemeClr val="bg1"/>
                </a:solidFill>
              </a:rPr>
              <a:t>受信環境・やり方模索・資料作成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2E21FA9-4A8E-9CAA-C90B-FBE9BD67B37B}"/>
              </a:ext>
            </a:extLst>
          </p:cNvPr>
          <p:cNvSpPr txBox="1"/>
          <p:nvPr/>
        </p:nvSpPr>
        <p:spPr>
          <a:xfrm>
            <a:off x="5010541" y="2705725"/>
            <a:ext cx="4021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800">
                <a:solidFill>
                  <a:schemeClr val="bg1"/>
                </a:solidFill>
                <a:latin typeface="Alessea" panose="02000500000000000000" pitchFamily="2" charset="0"/>
              </a:rPr>
              <a:t>fin</a:t>
            </a:r>
            <a:endParaRPr kumimoji="1" lang="ja-JP" altLang="en-US" sz="8800">
              <a:solidFill>
                <a:schemeClr val="bg1"/>
              </a:solidFill>
              <a:latin typeface="Alessea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1300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build="p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268</Words>
  <Application>Microsoft Office PowerPoint</Application>
  <PresentationFormat>ワイド画面</PresentationFormat>
  <Paragraphs>42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6" baseType="lpstr">
      <vt:lpstr>-apple-system</vt:lpstr>
      <vt:lpstr>ヒラギノ角ゴ StdN W5</vt:lpstr>
      <vt:lpstr>游ゴシック</vt:lpstr>
      <vt:lpstr>游ゴシック Light</vt:lpstr>
      <vt:lpstr>Alessea</vt:lpstr>
      <vt:lpstr>Arial</vt:lpstr>
      <vt:lpstr>Bahnschrift</vt:lpstr>
      <vt:lpstr>Cochocib Script Latin Pro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マイコンプログラミング 最終発表 </dc:title>
  <dc:creator>OKS21 宮部勇希</dc:creator>
  <cp:lastModifiedBy>OKS21 宮部勇希</cp:lastModifiedBy>
  <cp:revision>1</cp:revision>
  <dcterms:created xsi:type="dcterms:W3CDTF">2022-11-08T10:06:52Z</dcterms:created>
  <dcterms:modified xsi:type="dcterms:W3CDTF">2022-11-10T13:13:57Z</dcterms:modified>
</cp:coreProperties>
</file>